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9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21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7.png" ContentType="image/png"/>
  <Override PartName="/ppt/media/image28.png" ContentType="image/png"/>
  <Override PartName="/ppt/media/image29.png" ContentType="image/png"/>
  <Override PartName="/ppt/media/image30.png" ContentType="image/png"/>
  <Override PartName="/ppt/media/image31.png" ContentType="image/png"/>
  <Override PartName="/ppt/media/image32.png" ContentType="image/png"/>
  <Override PartName="/ppt/media/image33.png" ContentType="image/png"/>
  <Override PartName="/ppt/media/image34.png" ContentType="image/png"/>
  <Override PartName="/ppt/media/image35.png" ContentType="image/png"/>
  <Override PartName="/ppt/media/image36.png" ContentType="image/png"/>
  <Override PartName="/ppt/media/image37.png" ContentType="image/png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18288000" cy="10287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70F85CD-4D68-422E-9826-348187DD0BD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1645884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914400" y="5523120"/>
            <a:ext cx="1645884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C004DE4-C793-4C2A-88FF-5B31E3E7AB59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2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91440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934812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516D31C-EBA4-4B50-AE68-E1E668EAC0CB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2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/>
          </p:nvPr>
        </p:nvSpPr>
        <p:spPr>
          <a:xfrm>
            <a:off x="6479280" y="240696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/>
          </p:nvPr>
        </p:nvSpPr>
        <p:spPr>
          <a:xfrm>
            <a:off x="12044160" y="240696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/>
          </p:nvPr>
        </p:nvSpPr>
        <p:spPr>
          <a:xfrm>
            <a:off x="914400" y="552312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46" name="PlaceHolder 6"/>
          <p:cNvSpPr>
            <a:spLocks noGrp="1"/>
          </p:cNvSpPr>
          <p:nvPr>
            <p:ph/>
          </p:nvPr>
        </p:nvSpPr>
        <p:spPr>
          <a:xfrm>
            <a:off x="6479280" y="552312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47" name="PlaceHolder 7"/>
          <p:cNvSpPr>
            <a:spLocks noGrp="1"/>
          </p:cNvSpPr>
          <p:nvPr>
            <p:ph/>
          </p:nvPr>
        </p:nvSpPr>
        <p:spPr>
          <a:xfrm>
            <a:off x="12044160" y="552312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0AF23CE-658D-4293-9FFE-46976873DB4C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2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AA7C1C88-6F23-4D47-95A5-62F485220B5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5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subTitle"/>
          </p:nvPr>
        </p:nvSpPr>
        <p:spPr>
          <a:xfrm>
            <a:off x="914400" y="2406960"/>
            <a:ext cx="1645884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FD12BEC2-D506-4299-8D88-5B0F38B0DD5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5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1645884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FDFAC9F8-97A1-4C7B-8ED3-D2188AFB15FB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5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F1498C1D-40E2-4724-B2CF-DCB322D30AA2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5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5B4E8DE7-6589-4F60-856C-44B4055E1B04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5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subTitle"/>
          </p:nvPr>
        </p:nvSpPr>
        <p:spPr>
          <a:xfrm>
            <a:off x="914400" y="410400"/>
            <a:ext cx="16458840" cy="7962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2467C480-4129-462F-8345-87EC9C9339C7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5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/>
          </p:nvPr>
        </p:nvSpPr>
        <p:spPr>
          <a:xfrm>
            <a:off x="91440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ACDA0939-83CF-400C-84B9-1850D6CADE7E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5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subTitle"/>
          </p:nvPr>
        </p:nvSpPr>
        <p:spPr>
          <a:xfrm>
            <a:off x="914400" y="2406960"/>
            <a:ext cx="1645884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D9AE4DD-5B0D-4143-AFDA-71EB5C39C21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/>
          </p:nvPr>
        </p:nvSpPr>
        <p:spPr>
          <a:xfrm>
            <a:off x="934812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BD3BA7A0-34E3-4826-AB6C-D9DE0B715567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5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/>
          </p:nvPr>
        </p:nvSpPr>
        <p:spPr>
          <a:xfrm>
            <a:off x="914400" y="5523120"/>
            <a:ext cx="1645884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17FBE565-1042-40BD-B54E-3BA651AAC4A2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5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1645884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82" name="PlaceHolder 3"/>
          <p:cNvSpPr>
            <a:spLocks noGrp="1"/>
          </p:cNvSpPr>
          <p:nvPr>
            <p:ph/>
          </p:nvPr>
        </p:nvSpPr>
        <p:spPr>
          <a:xfrm>
            <a:off x="914400" y="5523120"/>
            <a:ext cx="1645884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FC380A2C-E6E9-4315-8A84-FBEC3ECC8703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5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/>
          </p:nvPr>
        </p:nvSpPr>
        <p:spPr>
          <a:xfrm>
            <a:off x="91440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87" name="PlaceHolder 5"/>
          <p:cNvSpPr>
            <a:spLocks noGrp="1"/>
          </p:cNvSpPr>
          <p:nvPr>
            <p:ph/>
          </p:nvPr>
        </p:nvSpPr>
        <p:spPr>
          <a:xfrm>
            <a:off x="934812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0029ECF3-C453-4BEC-A374-25A426A94551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5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/>
          </p:nvPr>
        </p:nvSpPr>
        <p:spPr>
          <a:xfrm>
            <a:off x="6479280" y="240696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/>
          </p:nvPr>
        </p:nvSpPr>
        <p:spPr>
          <a:xfrm>
            <a:off x="12044160" y="240696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92" name="PlaceHolder 5"/>
          <p:cNvSpPr>
            <a:spLocks noGrp="1"/>
          </p:cNvSpPr>
          <p:nvPr>
            <p:ph/>
          </p:nvPr>
        </p:nvSpPr>
        <p:spPr>
          <a:xfrm>
            <a:off x="914400" y="552312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93" name="PlaceHolder 6"/>
          <p:cNvSpPr>
            <a:spLocks noGrp="1"/>
          </p:cNvSpPr>
          <p:nvPr>
            <p:ph/>
          </p:nvPr>
        </p:nvSpPr>
        <p:spPr>
          <a:xfrm>
            <a:off x="6479280" y="552312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94" name="PlaceHolder 7"/>
          <p:cNvSpPr>
            <a:spLocks noGrp="1"/>
          </p:cNvSpPr>
          <p:nvPr>
            <p:ph/>
          </p:nvPr>
        </p:nvSpPr>
        <p:spPr>
          <a:xfrm>
            <a:off x="12044160" y="552312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64222019-E35F-48B1-94AB-EF8A1BBFFF4C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5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500C2BD0-9E76-4189-AFB6-8382678E1D77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8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subTitle"/>
          </p:nvPr>
        </p:nvSpPr>
        <p:spPr>
          <a:xfrm>
            <a:off x="914400" y="2406960"/>
            <a:ext cx="1645884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5EBCF02C-8A33-44EC-A86C-BB7EDBF9C8E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8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1645884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9DE1766E-E2A9-4ED3-9320-A9700CFB0F6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8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6D5E7EAD-3BD2-4095-9C38-A495006842DC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8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69E60C18-5B4E-4306-9026-0DF74C8FF538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8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1645884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2BED6FF-3C4D-4F12-8618-BB1D73AB0565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subTitle"/>
          </p:nvPr>
        </p:nvSpPr>
        <p:spPr>
          <a:xfrm>
            <a:off x="914400" y="410400"/>
            <a:ext cx="16458840" cy="7962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683A120B-F4A8-492A-98B5-171344AD5FA6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8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91440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512F0294-AF71-4CE0-BE74-DE1A60566724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8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17" name="PlaceHolder 4"/>
          <p:cNvSpPr>
            <a:spLocks noGrp="1"/>
          </p:cNvSpPr>
          <p:nvPr>
            <p:ph/>
          </p:nvPr>
        </p:nvSpPr>
        <p:spPr>
          <a:xfrm>
            <a:off x="934812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D3695926-A7FD-4140-BF96-A2231742AC75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8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19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20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21" name="PlaceHolder 4"/>
          <p:cNvSpPr>
            <a:spLocks noGrp="1"/>
          </p:cNvSpPr>
          <p:nvPr>
            <p:ph/>
          </p:nvPr>
        </p:nvSpPr>
        <p:spPr>
          <a:xfrm>
            <a:off x="914400" y="5523120"/>
            <a:ext cx="1645884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871A99C1-D706-4153-8436-1AABBF09ACFF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8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1645884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914400" y="5523120"/>
            <a:ext cx="1645884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843E721F-C590-45F7-BFB5-D50AEFF64E19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8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28" name="PlaceHolder 4"/>
          <p:cNvSpPr>
            <a:spLocks noGrp="1"/>
          </p:cNvSpPr>
          <p:nvPr>
            <p:ph/>
          </p:nvPr>
        </p:nvSpPr>
        <p:spPr>
          <a:xfrm>
            <a:off x="91440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29" name="PlaceHolder 5"/>
          <p:cNvSpPr>
            <a:spLocks noGrp="1"/>
          </p:cNvSpPr>
          <p:nvPr>
            <p:ph/>
          </p:nvPr>
        </p:nvSpPr>
        <p:spPr>
          <a:xfrm>
            <a:off x="934812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4719C0F9-0EF3-41EA-9566-77210D44C2F7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8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32" name="PlaceHolder 3"/>
          <p:cNvSpPr>
            <a:spLocks noGrp="1"/>
          </p:cNvSpPr>
          <p:nvPr>
            <p:ph/>
          </p:nvPr>
        </p:nvSpPr>
        <p:spPr>
          <a:xfrm>
            <a:off x="6479280" y="240696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33" name="PlaceHolder 4"/>
          <p:cNvSpPr>
            <a:spLocks noGrp="1"/>
          </p:cNvSpPr>
          <p:nvPr>
            <p:ph/>
          </p:nvPr>
        </p:nvSpPr>
        <p:spPr>
          <a:xfrm>
            <a:off x="12044160" y="240696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34" name="PlaceHolder 5"/>
          <p:cNvSpPr>
            <a:spLocks noGrp="1"/>
          </p:cNvSpPr>
          <p:nvPr>
            <p:ph/>
          </p:nvPr>
        </p:nvSpPr>
        <p:spPr>
          <a:xfrm>
            <a:off x="914400" y="552312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35" name="PlaceHolder 6"/>
          <p:cNvSpPr>
            <a:spLocks noGrp="1"/>
          </p:cNvSpPr>
          <p:nvPr>
            <p:ph/>
          </p:nvPr>
        </p:nvSpPr>
        <p:spPr>
          <a:xfrm>
            <a:off x="6479280" y="552312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36" name="PlaceHolder 7"/>
          <p:cNvSpPr>
            <a:spLocks noGrp="1"/>
          </p:cNvSpPr>
          <p:nvPr>
            <p:ph/>
          </p:nvPr>
        </p:nvSpPr>
        <p:spPr>
          <a:xfrm>
            <a:off x="12044160" y="552312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83C61233-8C74-4D82-A45E-3F0C9C54C0A4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8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AD1FAC83-1C4E-4A27-B3FA-290A8578FA23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1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 type="subTitle"/>
          </p:nvPr>
        </p:nvSpPr>
        <p:spPr>
          <a:xfrm>
            <a:off x="914400" y="2406960"/>
            <a:ext cx="1645884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FB652540-EE75-4F41-B972-A79C351798E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1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1645884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CFF3B22B-2BE4-441B-B639-6CC7051C9EE7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1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5188E74-ECDE-4188-AA19-0F6B337B2077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2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56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8DBD300A-2DBC-402E-B60A-868CAA91E6FF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1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D35BE84D-F68E-44E8-9AED-6C93A3DFD56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1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subTitle"/>
          </p:nvPr>
        </p:nvSpPr>
        <p:spPr>
          <a:xfrm>
            <a:off x="914400" y="410400"/>
            <a:ext cx="16458840" cy="7962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220FB17F-BB89-4587-9DAF-2B5D545AC7B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1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60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61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62" name="PlaceHolder 4"/>
          <p:cNvSpPr>
            <a:spLocks noGrp="1"/>
          </p:cNvSpPr>
          <p:nvPr>
            <p:ph/>
          </p:nvPr>
        </p:nvSpPr>
        <p:spPr>
          <a:xfrm>
            <a:off x="91440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D53A7DCB-3CC6-452D-8D28-65A0D13AC3A8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1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65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66" name="PlaceHolder 4"/>
          <p:cNvSpPr>
            <a:spLocks noGrp="1"/>
          </p:cNvSpPr>
          <p:nvPr>
            <p:ph/>
          </p:nvPr>
        </p:nvSpPr>
        <p:spPr>
          <a:xfrm>
            <a:off x="934812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7ADDCCF8-3CDE-4739-A3EF-00078755EF13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1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69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70" name="PlaceHolder 4"/>
          <p:cNvSpPr>
            <a:spLocks noGrp="1"/>
          </p:cNvSpPr>
          <p:nvPr>
            <p:ph/>
          </p:nvPr>
        </p:nvSpPr>
        <p:spPr>
          <a:xfrm>
            <a:off x="914400" y="5523120"/>
            <a:ext cx="1645884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C175DEBF-5389-4353-ABC0-D906A6EBE9CC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1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1645884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73" name="PlaceHolder 3"/>
          <p:cNvSpPr>
            <a:spLocks noGrp="1"/>
          </p:cNvSpPr>
          <p:nvPr>
            <p:ph/>
          </p:nvPr>
        </p:nvSpPr>
        <p:spPr>
          <a:xfrm>
            <a:off x="914400" y="5523120"/>
            <a:ext cx="1645884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D23CC396-3494-465C-AF53-727B7BD638F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1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76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77" name="PlaceHolder 4"/>
          <p:cNvSpPr>
            <a:spLocks noGrp="1"/>
          </p:cNvSpPr>
          <p:nvPr>
            <p:ph/>
          </p:nvPr>
        </p:nvSpPr>
        <p:spPr>
          <a:xfrm>
            <a:off x="91440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78" name="PlaceHolder 5"/>
          <p:cNvSpPr>
            <a:spLocks noGrp="1"/>
          </p:cNvSpPr>
          <p:nvPr>
            <p:ph/>
          </p:nvPr>
        </p:nvSpPr>
        <p:spPr>
          <a:xfrm>
            <a:off x="934812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CDB5A811-085A-4B8E-8F69-BB19CEE438EE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1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180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81" name="PlaceHolder 3"/>
          <p:cNvSpPr>
            <a:spLocks noGrp="1"/>
          </p:cNvSpPr>
          <p:nvPr>
            <p:ph/>
          </p:nvPr>
        </p:nvSpPr>
        <p:spPr>
          <a:xfrm>
            <a:off x="6479280" y="240696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82" name="PlaceHolder 4"/>
          <p:cNvSpPr>
            <a:spLocks noGrp="1"/>
          </p:cNvSpPr>
          <p:nvPr>
            <p:ph/>
          </p:nvPr>
        </p:nvSpPr>
        <p:spPr>
          <a:xfrm>
            <a:off x="12044160" y="240696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83" name="PlaceHolder 5"/>
          <p:cNvSpPr>
            <a:spLocks noGrp="1"/>
          </p:cNvSpPr>
          <p:nvPr>
            <p:ph/>
          </p:nvPr>
        </p:nvSpPr>
        <p:spPr>
          <a:xfrm>
            <a:off x="914400" y="552312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84" name="PlaceHolder 6"/>
          <p:cNvSpPr>
            <a:spLocks noGrp="1"/>
          </p:cNvSpPr>
          <p:nvPr>
            <p:ph/>
          </p:nvPr>
        </p:nvSpPr>
        <p:spPr>
          <a:xfrm>
            <a:off x="6479280" y="552312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185" name="PlaceHolder 7"/>
          <p:cNvSpPr>
            <a:spLocks noGrp="1"/>
          </p:cNvSpPr>
          <p:nvPr>
            <p:ph/>
          </p:nvPr>
        </p:nvSpPr>
        <p:spPr>
          <a:xfrm>
            <a:off x="12044160" y="5523120"/>
            <a:ext cx="529956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C231019F-1B1A-410E-9544-C9A0F0F4453D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1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B5A63AC-7316-48D9-BABA-B9650417BAC7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subTitle"/>
          </p:nvPr>
        </p:nvSpPr>
        <p:spPr>
          <a:xfrm>
            <a:off x="914400" y="410400"/>
            <a:ext cx="16458840" cy="7962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E6A434E-90E0-4965-815F-17F5AD82F3A8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23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24" name="PlaceHolder 4"/>
          <p:cNvSpPr>
            <a:spLocks noGrp="1"/>
          </p:cNvSpPr>
          <p:nvPr>
            <p:ph/>
          </p:nvPr>
        </p:nvSpPr>
        <p:spPr>
          <a:xfrm>
            <a:off x="91440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C68E99D-325F-477D-9711-DBF725D93C78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2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27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28" name="PlaceHolder 4"/>
          <p:cNvSpPr>
            <a:spLocks noGrp="1"/>
          </p:cNvSpPr>
          <p:nvPr>
            <p:ph/>
          </p:nvPr>
        </p:nvSpPr>
        <p:spPr>
          <a:xfrm>
            <a:off x="9348120" y="552312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4E33DE5-E44C-4CEC-BB33-45865B6AF50C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2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AT" sz="1800" spc="-1" strike="noStrike"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91440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9348120" y="2406960"/>
            <a:ext cx="803160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914400" y="5523120"/>
            <a:ext cx="16458840" cy="2845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de-AT" sz="1800" spc="-1" strike="noStrike"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02F94A5-8254-427E-A4EE-E8F5191A6CAA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2"/>
          </p:nvPr>
        </p:nvSpPr>
        <p:spPr/>
        <p:txBody>
          <a:bodyPr/>
          <a:p>
            <a:r>
              <a:rPr lang="de-AT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slideLayout" Target="../slideLayouts/slideLayout1.xml"/><Relationship Id="rId8" Type="http://schemas.openxmlformats.org/officeDocument/2006/relationships/slideLayout" Target="../slideLayouts/slideLayout2.xml"/><Relationship Id="rId9" Type="http://schemas.openxmlformats.org/officeDocument/2006/relationships/slideLayout" Target="../slideLayouts/slideLayout3.xml"/><Relationship Id="rId10" Type="http://schemas.openxmlformats.org/officeDocument/2006/relationships/slideLayout" Target="../slideLayouts/slideLayout4.xml"/><Relationship Id="rId11" Type="http://schemas.openxmlformats.org/officeDocument/2006/relationships/slideLayout" Target="../slideLayouts/slideLayout5.xml"/><Relationship Id="rId12" Type="http://schemas.openxmlformats.org/officeDocument/2006/relationships/slideLayout" Target="../slideLayouts/slideLayout6.xml"/><Relationship Id="rId13" Type="http://schemas.openxmlformats.org/officeDocument/2006/relationships/slideLayout" Target="../slideLayouts/slideLayout7.xml"/><Relationship Id="rId14" Type="http://schemas.openxmlformats.org/officeDocument/2006/relationships/slideLayout" Target="../slideLayouts/slideLayout8.xml"/><Relationship Id="rId15" Type="http://schemas.openxmlformats.org/officeDocument/2006/relationships/slideLayout" Target="../slideLayouts/slideLayout9.xml"/><Relationship Id="rId16" Type="http://schemas.openxmlformats.org/officeDocument/2006/relationships/slideLayout" Target="../slideLayouts/slideLayout10.xml"/><Relationship Id="rId17" Type="http://schemas.openxmlformats.org/officeDocument/2006/relationships/slideLayout" Target="../slideLayouts/slideLayout11.xml"/><Relationship Id="rId18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5.png"/><Relationship Id="rId9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3.xml"/><Relationship Id="rId16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5.xml"/><Relationship Id="rId18" Type="http://schemas.openxmlformats.org/officeDocument/2006/relationships/slideLayout" Target="../slideLayouts/slideLayout46.xml"/><Relationship Id="rId19" Type="http://schemas.openxmlformats.org/officeDocument/2006/relationships/slideLayout" Target="../slideLayouts/slideLayout47.xml"/><Relationship Id="rId20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bg object 16" hidden="1"/>
          <p:cNvSpPr/>
          <p:nvPr/>
        </p:nvSpPr>
        <p:spPr>
          <a:xfrm>
            <a:off x="0" y="0"/>
            <a:ext cx="18287640" cy="10286640"/>
          </a:xfrm>
          <a:custGeom>
            <a:avLst/>
            <a:gdLst/>
            <a:ah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fad0c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" name="bg object 16"/>
          <p:cNvSpPr/>
          <p:nvPr/>
        </p:nvSpPr>
        <p:spPr>
          <a:xfrm>
            <a:off x="0" y="0"/>
            <a:ext cx="18287640" cy="10286640"/>
          </a:xfrm>
          <a:prstGeom prst="rect">
            <a:avLst/>
          </a:pr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" name="bg object 17"/>
          <p:cNvSpPr/>
          <p:nvPr/>
        </p:nvSpPr>
        <p:spPr>
          <a:xfrm>
            <a:off x="2525760" y="2369880"/>
            <a:ext cx="13661640" cy="5559840"/>
          </a:xfrm>
          <a:custGeom>
            <a:avLst/>
            <a:gdLst/>
            <a:ahLst/>
            <a:rect l="l" t="t" r="r" b="b"/>
            <a:pathLst>
              <a:path w="13662025" h="5560059">
                <a:moveTo>
                  <a:pt x="10788892" y="581818"/>
                </a:moveTo>
                <a:lnTo>
                  <a:pt x="10886796" y="601426"/>
                </a:lnTo>
                <a:lnTo>
                  <a:pt x="10983689" y="623888"/>
                </a:lnTo>
                <a:lnTo>
                  <a:pt x="11079574" y="649180"/>
                </a:lnTo>
                <a:lnTo>
                  <a:pt x="11174451" y="677275"/>
                </a:lnTo>
                <a:lnTo>
                  <a:pt x="11268323" y="708149"/>
                </a:lnTo>
                <a:lnTo>
                  <a:pt x="11361192" y="741778"/>
                </a:lnTo>
                <a:lnTo>
                  <a:pt x="11453058" y="778136"/>
                </a:lnTo>
                <a:lnTo>
                  <a:pt x="11543925" y="817198"/>
                </a:lnTo>
                <a:lnTo>
                  <a:pt x="11633793" y="858940"/>
                </a:lnTo>
                <a:lnTo>
                  <a:pt x="11722665" y="903337"/>
                </a:lnTo>
                <a:lnTo>
                  <a:pt x="11810542" y="950363"/>
                </a:lnTo>
                <a:lnTo>
                  <a:pt x="11897425" y="999995"/>
                </a:lnTo>
                <a:lnTo>
                  <a:pt x="11983317" y="1052206"/>
                </a:lnTo>
                <a:lnTo>
                  <a:pt x="12068220" y="1106973"/>
                </a:lnTo>
                <a:lnTo>
                  <a:pt x="12152134" y="1164269"/>
                </a:lnTo>
                <a:lnTo>
                  <a:pt x="12235062" y="1224071"/>
                </a:lnTo>
                <a:lnTo>
                  <a:pt x="12317005" y="1286354"/>
                </a:lnTo>
                <a:lnTo>
                  <a:pt x="12475221" y="1412466"/>
                </a:lnTo>
                <a:lnTo>
                  <a:pt x="12589540" y="1509660"/>
                </a:lnTo>
                <a:lnTo>
                  <a:pt x="12700566" y="1609998"/>
                </a:lnTo>
                <a:lnTo>
                  <a:pt x="12808298" y="1713480"/>
                </a:lnTo>
                <a:lnTo>
                  <a:pt x="12912737" y="1820106"/>
                </a:lnTo>
                <a:lnTo>
                  <a:pt x="13013882" y="1929878"/>
                </a:lnTo>
                <a:lnTo>
                  <a:pt x="13111734" y="2042793"/>
                </a:lnTo>
                <a:lnTo>
                  <a:pt x="13206292" y="2158853"/>
                </a:lnTo>
                <a:lnTo>
                  <a:pt x="13297556" y="2278057"/>
                </a:lnTo>
                <a:lnTo>
                  <a:pt x="13385528" y="2400406"/>
                </a:lnTo>
                <a:lnTo>
                  <a:pt x="13442345" y="2483719"/>
                </a:lnTo>
                <a:lnTo>
                  <a:pt x="13470952" y="2529890"/>
                </a:lnTo>
                <a:lnTo>
                  <a:pt x="13497543" y="2576044"/>
                </a:lnTo>
                <a:lnTo>
                  <a:pt x="13522123" y="2622184"/>
                </a:lnTo>
                <a:lnTo>
                  <a:pt x="13544696" y="2668316"/>
                </a:lnTo>
                <a:lnTo>
                  <a:pt x="13565267" y="2714444"/>
                </a:lnTo>
                <a:lnTo>
                  <a:pt x="13583840" y="2760572"/>
                </a:lnTo>
                <a:lnTo>
                  <a:pt x="13600420" y="2806703"/>
                </a:lnTo>
                <a:lnTo>
                  <a:pt x="13615011" y="2852844"/>
                </a:lnTo>
                <a:lnTo>
                  <a:pt x="13627617" y="2898998"/>
                </a:lnTo>
                <a:lnTo>
                  <a:pt x="13638244" y="2945169"/>
                </a:lnTo>
                <a:lnTo>
                  <a:pt x="13646896" y="2991362"/>
                </a:lnTo>
                <a:lnTo>
                  <a:pt x="13653577" y="3037580"/>
                </a:lnTo>
                <a:lnTo>
                  <a:pt x="13658291" y="3083830"/>
                </a:lnTo>
                <a:lnTo>
                  <a:pt x="13661044" y="3130114"/>
                </a:lnTo>
                <a:lnTo>
                  <a:pt x="13661840" y="3176437"/>
                </a:lnTo>
                <a:lnTo>
                  <a:pt x="13660683" y="3222803"/>
                </a:lnTo>
                <a:lnTo>
                  <a:pt x="13657577" y="3269218"/>
                </a:lnTo>
                <a:lnTo>
                  <a:pt x="13652528" y="3315684"/>
                </a:lnTo>
                <a:lnTo>
                  <a:pt x="13645539" y="3362207"/>
                </a:lnTo>
                <a:lnTo>
                  <a:pt x="13636616" y="3408791"/>
                </a:lnTo>
                <a:lnTo>
                  <a:pt x="13625762" y="3455440"/>
                </a:lnTo>
                <a:lnTo>
                  <a:pt x="13612983" y="3502159"/>
                </a:lnTo>
                <a:lnTo>
                  <a:pt x="13598282" y="3548951"/>
                </a:lnTo>
                <a:lnTo>
                  <a:pt x="13581665" y="3595822"/>
                </a:lnTo>
                <a:lnTo>
                  <a:pt x="13563135" y="3642775"/>
                </a:lnTo>
                <a:lnTo>
                  <a:pt x="13542698" y="3689816"/>
                </a:lnTo>
                <a:lnTo>
                  <a:pt x="13520357" y="3736947"/>
                </a:lnTo>
                <a:lnTo>
                  <a:pt x="13473763" y="3826731"/>
                </a:lnTo>
                <a:lnTo>
                  <a:pt x="13450019" y="3868244"/>
                </a:lnTo>
                <a:lnTo>
                  <a:pt x="13424884" y="3908714"/>
                </a:lnTo>
                <a:lnTo>
                  <a:pt x="13398360" y="3948142"/>
                </a:lnTo>
                <a:lnTo>
                  <a:pt x="13370445" y="3986526"/>
                </a:lnTo>
                <a:lnTo>
                  <a:pt x="13341140" y="4023867"/>
                </a:lnTo>
                <a:lnTo>
                  <a:pt x="13242232" y="4136760"/>
                </a:lnTo>
                <a:lnTo>
                  <a:pt x="13102216" y="4287024"/>
                </a:lnTo>
                <a:lnTo>
                  <a:pt x="12957475" y="4433045"/>
                </a:lnTo>
                <a:lnTo>
                  <a:pt x="12808083" y="4574413"/>
                </a:lnTo>
                <a:lnTo>
                  <a:pt x="12693032" y="4677139"/>
                </a:lnTo>
                <a:lnTo>
                  <a:pt x="12575439" y="4776845"/>
                </a:lnTo>
                <a:lnTo>
                  <a:pt x="12455334" y="4873358"/>
                </a:lnTo>
                <a:lnTo>
                  <a:pt x="12332749" y="4966506"/>
                </a:lnTo>
                <a:lnTo>
                  <a:pt x="12251599" y="5021959"/>
                </a:lnTo>
                <a:lnTo>
                  <a:pt x="12168423" y="5072913"/>
                </a:lnTo>
                <a:lnTo>
                  <a:pt x="12083132" y="5119352"/>
                </a:lnTo>
                <a:lnTo>
                  <a:pt x="11995638" y="5161261"/>
                </a:lnTo>
                <a:lnTo>
                  <a:pt x="11951036" y="5180511"/>
                </a:lnTo>
                <a:lnTo>
                  <a:pt x="11905850" y="5198622"/>
                </a:lnTo>
                <a:lnTo>
                  <a:pt x="11860070" y="5215593"/>
                </a:lnTo>
                <a:lnTo>
                  <a:pt x="11813682" y="5231420"/>
                </a:lnTo>
                <a:lnTo>
                  <a:pt x="11766677" y="5246103"/>
                </a:lnTo>
                <a:lnTo>
                  <a:pt x="11719044" y="5259639"/>
                </a:lnTo>
                <a:lnTo>
                  <a:pt x="11521216" y="5310359"/>
                </a:lnTo>
                <a:lnTo>
                  <a:pt x="11371188" y="5344394"/>
                </a:lnTo>
                <a:lnTo>
                  <a:pt x="11170457" y="5383713"/>
                </a:lnTo>
                <a:lnTo>
                  <a:pt x="10968984" y="5416896"/>
                </a:lnTo>
                <a:lnTo>
                  <a:pt x="10716184" y="5451055"/>
                </a:lnTo>
                <a:lnTo>
                  <a:pt x="10360671" y="5488224"/>
                </a:lnTo>
                <a:lnTo>
                  <a:pt x="9850117" y="5528137"/>
                </a:lnTo>
                <a:lnTo>
                  <a:pt x="9387922" y="5550165"/>
                </a:lnTo>
                <a:lnTo>
                  <a:pt x="8925511" y="5559763"/>
                </a:lnTo>
                <a:lnTo>
                  <a:pt x="8463483" y="5557041"/>
                </a:lnTo>
                <a:lnTo>
                  <a:pt x="8002438" y="5542106"/>
                </a:lnTo>
                <a:lnTo>
                  <a:pt x="6488547" y="5448426"/>
                </a:lnTo>
                <a:lnTo>
                  <a:pt x="5978250" y="5399757"/>
                </a:lnTo>
                <a:lnTo>
                  <a:pt x="5363587" y="5331637"/>
                </a:lnTo>
                <a:lnTo>
                  <a:pt x="4458151" y="5260292"/>
                </a:lnTo>
                <a:lnTo>
                  <a:pt x="4257713" y="5240204"/>
                </a:lnTo>
                <a:lnTo>
                  <a:pt x="4005781" y="5206587"/>
                </a:lnTo>
                <a:lnTo>
                  <a:pt x="3323221" y="5097663"/>
                </a:lnTo>
                <a:lnTo>
                  <a:pt x="3260205" y="5048502"/>
                </a:lnTo>
                <a:lnTo>
                  <a:pt x="3217723" y="5022205"/>
                </a:lnTo>
                <a:lnTo>
                  <a:pt x="3172291" y="5004064"/>
                </a:lnTo>
                <a:lnTo>
                  <a:pt x="3124763" y="4991864"/>
                </a:lnTo>
                <a:lnTo>
                  <a:pt x="3075993" y="4983388"/>
                </a:lnTo>
                <a:lnTo>
                  <a:pt x="2978145" y="4968752"/>
                </a:lnTo>
                <a:lnTo>
                  <a:pt x="2732249" y="4920104"/>
                </a:lnTo>
                <a:lnTo>
                  <a:pt x="2537429" y="4875747"/>
                </a:lnTo>
                <a:lnTo>
                  <a:pt x="2344157" y="4826358"/>
                </a:lnTo>
                <a:lnTo>
                  <a:pt x="2152310" y="4771757"/>
                </a:lnTo>
                <a:lnTo>
                  <a:pt x="1961760" y="4711762"/>
                </a:lnTo>
                <a:lnTo>
                  <a:pt x="1723667" y="4629836"/>
                </a:lnTo>
                <a:lnTo>
                  <a:pt x="1526830" y="4568306"/>
                </a:lnTo>
                <a:lnTo>
                  <a:pt x="982408" y="4413337"/>
                </a:lnTo>
                <a:lnTo>
                  <a:pt x="933913" y="4397497"/>
                </a:lnTo>
                <a:lnTo>
                  <a:pt x="886109" y="4380060"/>
                </a:lnTo>
                <a:lnTo>
                  <a:pt x="839030" y="4361049"/>
                </a:lnTo>
                <a:lnTo>
                  <a:pt x="792713" y="4340490"/>
                </a:lnTo>
                <a:lnTo>
                  <a:pt x="747193" y="4318406"/>
                </a:lnTo>
                <a:lnTo>
                  <a:pt x="702505" y="4294823"/>
                </a:lnTo>
                <a:lnTo>
                  <a:pt x="658686" y="4269765"/>
                </a:lnTo>
                <a:lnTo>
                  <a:pt x="615770" y="4243257"/>
                </a:lnTo>
                <a:lnTo>
                  <a:pt x="573793" y="4215323"/>
                </a:lnTo>
                <a:lnTo>
                  <a:pt x="532791" y="4185988"/>
                </a:lnTo>
                <a:lnTo>
                  <a:pt x="492798" y="4155277"/>
                </a:lnTo>
                <a:lnTo>
                  <a:pt x="453852" y="4123214"/>
                </a:lnTo>
                <a:lnTo>
                  <a:pt x="415986" y="4089825"/>
                </a:lnTo>
                <a:lnTo>
                  <a:pt x="379237" y="4055133"/>
                </a:lnTo>
                <a:lnTo>
                  <a:pt x="343640" y="4019163"/>
                </a:lnTo>
                <a:lnTo>
                  <a:pt x="309231" y="3981940"/>
                </a:lnTo>
                <a:lnTo>
                  <a:pt x="276045" y="3943489"/>
                </a:lnTo>
                <a:lnTo>
                  <a:pt x="244117" y="3903833"/>
                </a:lnTo>
                <a:lnTo>
                  <a:pt x="213484" y="3862999"/>
                </a:lnTo>
                <a:lnTo>
                  <a:pt x="184180" y="3821010"/>
                </a:lnTo>
                <a:lnTo>
                  <a:pt x="128981" y="3734536"/>
                </a:lnTo>
                <a:lnTo>
                  <a:pt x="104259" y="3689950"/>
                </a:lnTo>
                <a:lnTo>
                  <a:pt x="82101" y="3644261"/>
                </a:lnTo>
                <a:lnTo>
                  <a:pt x="62530" y="3597597"/>
                </a:lnTo>
                <a:lnTo>
                  <a:pt x="45570" y="3550084"/>
                </a:lnTo>
                <a:lnTo>
                  <a:pt x="31246" y="3501849"/>
                </a:lnTo>
                <a:lnTo>
                  <a:pt x="19581" y="3453021"/>
                </a:lnTo>
                <a:lnTo>
                  <a:pt x="10600" y="3403726"/>
                </a:lnTo>
                <a:lnTo>
                  <a:pt x="4327" y="3354092"/>
                </a:lnTo>
                <a:lnTo>
                  <a:pt x="785" y="3304246"/>
                </a:lnTo>
                <a:lnTo>
                  <a:pt x="0" y="3254314"/>
                </a:lnTo>
                <a:lnTo>
                  <a:pt x="1994" y="3204425"/>
                </a:lnTo>
                <a:lnTo>
                  <a:pt x="6792" y="3154706"/>
                </a:lnTo>
                <a:lnTo>
                  <a:pt x="14419" y="3105284"/>
                </a:lnTo>
                <a:lnTo>
                  <a:pt x="24898" y="3056286"/>
                </a:lnTo>
                <a:lnTo>
                  <a:pt x="67405" y="2909980"/>
                </a:lnTo>
                <a:lnTo>
                  <a:pt x="114784" y="2764252"/>
                </a:lnTo>
                <a:lnTo>
                  <a:pt x="166494" y="2619893"/>
                </a:lnTo>
                <a:lnTo>
                  <a:pt x="222479" y="2477008"/>
                </a:lnTo>
                <a:lnTo>
                  <a:pt x="282678" y="2335703"/>
                </a:lnTo>
                <a:lnTo>
                  <a:pt x="347036" y="2196083"/>
                </a:lnTo>
                <a:lnTo>
                  <a:pt x="415493" y="2058254"/>
                </a:lnTo>
                <a:lnTo>
                  <a:pt x="487992" y="1922323"/>
                </a:lnTo>
                <a:lnTo>
                  <a:pt x="564474" y="1788393"/>
                </a:lnTo>
                <a:lnTo>
                  <a:pt x="644883" y="1656572"/>
                </a:lnTo>
                <a:lnTo>
                  <a:pt x="698678" y="1571278"/>
                </a:lnTo>
                <a:lnTo>
                  <a:pt x="725946" y="1530300"/>
                </a:lnTo>
                <a:lnTo>
                  <a:pt x="754326" y="1490203"/>
                </a:lnTo>
                <a:lnTo>
                  <a:pt x="783794" y="1451006"/>
                </a:lnTo>
                <a:lnTo>
                  <a:pt x="814323" y="1412730"/>
                </a:lnTo>
                <a:lnTo>
                  <a:pt x="845888" y="1375393"/>
                </a:lnTo>
                <a:lnTo>
                  <a:pt x="878463" y="1339015"/>
                </a:lnTo>
                <a:lnTo>
                  <a:pt x="912023" y="1303616"/>
                </a:lnTo>
                <a:lnTo>
                  <a:pt x="946543" y="1269215"/>
                </a:lnTo>
                <a:lnTo>
                  <a:pt x="981995" y="1235832"/>
                </a:lnTo>
                <a:lnTo>
                  <a:pt x="1018356" y="1203487"/>
                </a:lnTo>
                <a:lnTo>
                  <a:pt x="1055600" y="1172199"/>
                </a:lnTo>
                <a:lnTo>
                  <a:pt x="1093700" y="1141988"/>
                </a:lnTo>
                <a:lnTo>
                  <a:pt x="1132631" y="1112873"/>
                </a:lnTo>
                <a:lnTo>
                  <a:pt x="1172368" y="1084874"/>
                </a:lnTo>
                <a:lnTo>
                  <a:pt x="1212886" y="1058010"/>
                </a:lnTo>
                <a:lnTo>
                  <a:pt x="1254157" y="1032302"/>
                </a:lnTo>
                <a:lnTo>
                  <a:pt x="1296158" y="1007768"/>
                </a:lnTo>
                <a:lnTo>
                  <a:pt x="1338862" y="984428"/>
                </a:lnTo>
                <a:lnTo>
                  <a:pt x="1382244" y="962302"/>
                </a:lnTo>
                <a:lnTo>
                  <a:pt x="1426278" y="941409"/>
                </a:lnTo>
                <a:lnTo>
                  <a:pt x="1470938" y="921769"/>
                </a:lnTo>
                <a:lnTo>
                  <a:pt x="1516200" y="903402"/>
                </a:lnTo>
                <a:lnTo>
                  <a:pt x="1562037" y="886327"/>
                </a:lnTo>
                <a:lnTo>
                  <a:pt x="1608424" y="870563"/>
                </a:lnTo>
                <a:lnTo>
                  <a:pt x="1751470" y="827840"/>
                </a:lnTo>
                <a:lnTo>
                  <a:pt x="1897521" y="788322"/>
                </a:lnTo>
                <a:lnTo>
                  <a:pt x="2095241" y="740992"/>
                </a:lnTo>
                <a:lnTo>
                  <a:pt x="2295722" y="699672"/>
                </a:lnTo>
                <a:lnTo>
                  <a:pt x="2396776" y="681224"/>
                </a:lnTo>
                <a:lnTo>
                  <a:pt x="2798789" y="612325"/>
                </a:lnTo>
                <a:lnTo>
                  <a:pt x="3198540" y="532296"/>
                </a:lnTo>
                <a:lnTo>
                  <a:pt x="3596029" y="441136"/>
                </a:lnTo>
                <a:lnTo>
                  <a:pt x="3991257" y="338848"/>
                </a:lnTo>
                <a:lnTo>
                  <a:pt x="4238833" y="271040"/>
                </a:lnTo>
                <a:lnTo>
                  <a:pt x="4489100" y="209965"/>
                </a:lnTo>
                <a:lnTo>
                  <a:pt x="4841872" y="135080"/>
                </a:lnTo>
                <a:lnTo>
                  <a:pt x="5244894" y="59308"/>
                </a:lnTo>
                <a:lnTo>
                  <a:pt x="5394453" y="36716"/>
                </a:lnTo>
                <a:lnTo>
                  <a:pt x="5543856" y="19700"/>
                </a:lnTo>
                <a:lnTo>
                  <a:pt x="5693105" y="8050"/>
                </a:lnTo>
                <a:lnTo>
                  <a:pt x="5842203" y="1553"/>
                </a:lnTo>
                <a:lnTo>
                  <a:pt x="5991154" y="0"/>
                </a:lnTo>
                <a:lnTo>
                  <a:pt x="6139961" y="3178"/>
                </a:lnTo>
                <a:lnTo>
                  <a:pt x="6288627" y="10879"/>
                </a:lnTo>
                <a:lnTo>
                  <a:pt x="6437155" y="22889"/>
                </a:lnTo>
                <a:lnTo>
                  <a:pt x="6585547" y="38999"/>
                </a:lnTo>
                <a:lnTo>
                  <a:pt x="6783200" y="66492"/>
                </a:lnTo>
                <a:lnTo>
                  <a:pt x="6980626" y="100398"/>
                </a:lnTo>
                <a:lnTo>
                  <a:pt x="8798037" y="433726"/>
                </a:lnTo>
                <a:lnTo>
                  <a:pt x="8896432" y="450113"/>
                </a:lnTo>
                <a:lnTo>
                  <a:pt x="9100589" y="477596"/>
                </a:lnTo>
                <a:lnTo>
                  <a:pt x="9304983" y="498847"/>
                </a:lnTo>
                <a:lnTo>
                  <a:pt x="9509756" y="514073"/>
                </a:lnTo>
                <a:lnTo>
                  <a:pt x="9715050" y="523478"/>
                </a:lnTo>
                <a:lnTo>
                  <a:pt x="9921008" y="527267"/>
                </a:lnTo>
                <a:lnTo>
                  <a:pt x="10180155" y="525492"/>
                </a:lnTo>
                <a:lnTo>
                  <a:pt x="10284157" y="527455"/>
                </a:lnTo>
                <a:lnTo>
                  <a:pt x="10387139" y="532421"/>
                </a:lnTo>
                <a:lnTo>
                  <a:pt x="10489102" y="540365"/>
                </a:lnTo>
                <a:lnTo>
                  <a:pt x="10590047" y="551262"/>
                </a:lnTo>
                <a:lnTo>
                  <a:pt x="10689977" y="565088"/>
                </a:lnTo>
                <a:close/>
              </a:path>
            </a:pathLst>
          </a:custGeom>
          <a:solidFill>
            <a:srgbClr val="f1562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" name="bg object 18"/>
          <p:cNvSpPr/>
          <p:nvPr/>
        </p:nvSpPr>
        <p:spPr>
          <a:xfrm>
            <a:off x="0" y="0"/>
            <a:ext cx="4910400" cy="5129280"/>
          </a:xfrm>
          <a:prstGeom prst="rect">
            <a:avLst/>
          </a:pr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" name="bg object 19"/>
          <p:cNvSpPr/>
          <p:nvPr/>
        </p:nvSpPr>
        <p:spPr>
          <a:xfrm>
            <a:off x="11161080" y="4351680"/>
            <a:ext cx="7126560" cy="5934960"/>
          </a:xfrm>
          <a:prstGeom prst="rect">
            <a:avLst/>
          </a:prstGeom>
          <a:blipFill rotWithShape="0">
            <a:blip r:embed="rId4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" name="bg object 20"/>
          <p:cNvSpPr/>
          <p:nvPr/>
        </p:nvSpPr>
        <p:spPr>
          <a:xfrm>
            <a:off x="0" y="5252760"/>
            <a:ext cx="5946840" cy="5033880"/>
          </a:xfrm>
          <a:prstGeom prst="rect">
            <a:avLst/>
          </a:prstGeom>
          <a:blipFill rotWithShape="0">
            <a:blip r:embed="rId5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" name="bg object 21"/>
          <p:cNvSpPr/>
          <p:nvPr/>
        </p:nvSpPr>
        <p:spPr>
          <a:xfrm>
            <a:off x="16227360" y="195120"/>
            <a:ext cx="1723680" cy="1713960"/>
          </a:xfrm>
          <a:prstGeom prst="rect">
            <a:avLst/>
          </a:prstGeom>
          <a:blipFill rotWithShape="0">
            <a:blip r:embed="rId6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332240" y="3774960"/>
            <a:ext cx="9623160" cy="2832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de-AT" sz="8000" spc="-1" strike="noStrike">
                <a:latin typeface="Calibri"/>
              </a:rPr>
              <a:t>Format des Titeltextes durch Klicken bearbeiten</a:t>
            </a:r>
            <a:endParaRPr b="0" lang="de-AT" sz="8000" spc="-1" strike="noStrike"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ftr" idx="1"/>
          </p:nvPr>
        </p:nvSpPr>
        <p:spPr>
          <a:xfrm>
            <a:off x="6217920" y="9567000"/>
            <a:ext cx="5851800" cy="51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ctr">
              <a:buNone/>
              <a:defRPr b="0" lang="de-AT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de-AT" sz="1400" spc="-1" strike="noStrike">
                <a:latin typeface="Times New Roman"/>
              </a:rPr>
              <a:t>&lt;Fußzeile&gt;</a:t>
            </a:r>
            <a:endParaRPr b="0" lang="de-AT" sz="1400" spc="-1" strike="noStrike">
              <a:latin typeface="Times New Roman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dt" idx="2"/>
          </p:nvPr>
        </p:nvSpPr>
        <p:spPr>
          <a:xfrm>
            <a:off x="914400" y="9567000"/>
            <a:ext cx="4205880" cy="51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>
              <a:defRPr b="0" lang="de-AT" sz="1400" spc="-1" strike="noStrike">
                <a:latin typeface="Times New Roman"/>
              </a:defRPr>
            </a:lvl1pPr>
          </a:lstStyle>
          <a:p>
            <a:r>
              <a:rPr b="0" lang="de-AT" sz="1400" spc="-1" strike="noStrike">
                <a:latin typeface="Times New Roman"/>
              </a:rPr>
              <a:t>&lt;Datum/Uhrzeit&gt;</a:t>
            </a:r>
            <a:endParaRPr b="0" lang="de-AT" sz="1400" spc="-1" strike="noStrike">
              <a:latin typeface="Times New Roman"/>
            </a:endParaRPr>
          </a:p>
        </p:txBody>
      </p:sp>
      <p:sp>
        <p:nvSpPr>
          <p:cNvPr id="10" name="PlaceHolder 4"/>
          <p:cNvSpPr>
            <a:spLocks noGrp="1"/>
          </p:cNvSpPr>
          <p:nvPr>
            <p:ph type="sldNum" idx="3"/>
          </p:nvPr>
        </p:nvSpPr>
        <p:spPr>
          <a:xfrm>
            <a:off x="13167360" y="9567000"/>
            <a:ext cx="4205880" cy="51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lnSpc>
                <a:spcPct val="100000"/>
              </a:lnSpc>
              <a:buNone/>
              <a:defRPr b="0" lang="de-AT" sz="1400" spc="-1" strike="noStrike">
                <a:solidFill>
                  <a:srgbClr val="b2b2b2"/>
                </a:solidFill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07B1D26A-FB80-498D-8ACA-FA5A7221180C}" type="slidenum">
              <a:rPr b="0" lang="de-AT" sz="1400" spc="-1" strike="noStrike">
                <a:solidFill>
                  <a:srgbClr val="b2b2b2"/>
                </a:solidFill>
                <a:latin typeface="Times New Roman"/>
              </a:rPr>
              <a:t>&lt;Foliennummer&gt;</a:t>
            </a:fld>
            <a:endParaRPr b="0" lang="de-AT" sz="1400" spc="-1" strike="noStrike">
              <a:latin typeface="Times New Roman"/>
            </a:endParaRPr>
          </a:p>
        </p:txBody>
      </p:sp>
      <p:sp>
        <p:nvSpPr>
          <p:cNvPr id="11" name="PlaceHolder 5"/>
          <p:cNvSpPr>
            <a:spLocks noGrp="1"/>
          </p:cNvSpPr>
          <p:nvPr>
            <p:ph type="body"/>
          </p:nvPr>
        </p:nvSpPr>
        <p:spPr>
          <a:xfrm>
            <a:off x="914400" y="2406960"/>
            <a:ext cx="1645884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1800" spc="-1" strike="noStrike">
                <a:latin typeface="Calibri"/>
              </a:rPr>
              <a:t>Format des Gliederungstextes durch Klicken bearbeiten</a:t>
            </a:r>
            <a:endParaRPr b="0" lang="de-AT" sz="1800" spc="-1" strike="noStrike"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AT" sz="1800" spc="-1" strike="noStrike">
                <a:latin typeface="Calibri"/>
              </a:rPr>
              <a:t>Zweite Gliederungsebene</a:t>
            </a:r>
            <a:endParaRPr b="0" lang="de-AT" sz="1800" spc="-1" strike="noStrike"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1800" spc="-1" strike="noStrike">
                <a:latin typeface="Calibri"/>
              </a:rPr>
              <a:t>Dritte Gliederungsebene</a:t>
            </a:r>
            <a:endParaRPr b="0" lang="de-AT" sz="1800" spc="-1" strike="noStrike"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AT" sz="1800" spc="-1" strike="noStrike">
                <a:latin typeface="Calibri"/>
              </a:rPr>
              <a:t>Vierte Gliederungsebene</a:t>
            </a:r>
            <a:endParaRPr b="0" lang="de-AT" sz="1800" spc="-1" strike="noStrike"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2000" spc="-1" strike="noStrike">
                <a:latin typeface="Calibri"/>
              </a:rPr>
              <a:t>Fünfte Gliederungsebene</a:t>
            </a:r>
            <a:endParaRPr b="0" lang="de-AT" sz="2000" spc="-1" strike="noStrike"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2000" spc="-1" strike="noStrike">
                <a:latin typeface="Calibri"/>
              </a:rPr>
              <a:t>Sechste Gliederungsebene</a:t>
            </a:r>
            <a:endParaRPr b="0" lang="de-AT" sz="2000" spc="-1" strike="noStrike"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2000" spc="-1" strike="noStrike">
                <a:latin typeface="Calibri"/>
              </a:rPr>
              <a:t>Siebte Gliederungsebene</a:t>
            </a:r>
            <a:endParaRPr b="0" lang="de-AT" sz="2000" spc="-1" strike="noStrike"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7"/>
    <p:sldLayoutId id="2147483650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  <p:sldLayoutId id="2147483657" r:id="rId15"/>
    <p:sldLayoutId id="2147483658" r:id="rId16"/>
    <p:sldLayoutId id="2147483659" r:id="rId17"/>
    <p:sldLayoutId id="2147483660" r:id="rId18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bg object 16" hidden="1"/>
          <p:cNvSpPr/>
          <p:nvPr/>
        </p:nvSpPr>
        <p:spPr>
          <a:xfrm>
            <a:off x="0" y="0"/>
            <a:ext cx="18287640" cy="10286640"/>
          </a:xfrm>
          <a:custGeom>
            <a:avLst/>
            <a:gdLst/>
            <a:ah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fad0c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9" name="bg object 16"/>
          <p:cNvSpPr/>
          <p:nvPr/>
        </p:nvSpPr>
        <p:spPr>
          <a:xfrm>
            <a:off x="0" y="0"/>
            <a:ext cx="18287640" cy="10286640"/>
          </a:xfrm>
          <a:custGeom>
            <a:avLst/>
            <a:gdLst/>
            <a:ah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fad0c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" name="bg object 17"/>
          <p:cNvSpPr/>
          <p:nvPr/>
        </p:nvSpPr>
        <p:spPr>
          <a:xfrm>
            <a:off x="8545680" y="4815720"/>
            <a:ext cx="8282520" cy="4738680"/>
          </a:xfrm>
          <a:prstGeom prst="rect">
            <a:avLst/>
          </a:pr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" name="bg object 18"/>
          <p:cNvSpPr/>
          <p:nvPr/>
        </p:nvSpPr>
        <p:spPr>
          <a:xfrm>
            <a:off x="1594440" y="6508080"/>
            <a:ext cx="4704480" cy="1269720"/>
          </a:xfrm>
          <a:custGeom>
            <a:avLst/>
            <a:gdLst/>
            <a:ahLst/>
            <a:rect l="l" t="t" r="r" b="b"/>
            <a:pathLst>
              <a:path w="4704715" h="1270000">
                <a:moveTo>
                  <a:pt x="4704385" y="546100"/>
                </a:moveTo>
                <a:lnTo>
                  <a:pt x="4689145" y="495300"/>
                </a:lnTo>
                <a:lnTo>
                  <a:pt x="4660506" y="469900"/>
                </a:lnTo>
                <a:lnTo>
                  <a:pt x="4626330" y="444500"/>
                </a:lnTo>
                <a:lnTo>
                  <a:pt x="4617390" y="431800"/>
                </a:lnTo>
                <a:lnTo>
                  <a:pt x="4613694" y="431800"/>
                </a:lnTo>
                <a:lnTo>
                  <a:pt x="4574324" y="431800"/>
                </a:lnTo>
                <a:lnTo>
                  <a:pt x="4567682" y="419100"/>
                </a:lnTo>
                <a:lnTo>
                  <a:pt x="4567504" y="419100"/>
                </a:lnTo>
                <a:lnTo>
                  <a:pt x="4559833" y="419100"/>
                </a:lnTo>
                <a:lnTo>
                  <a:pt x="4488243" y="393700"/>
                </a:lnTo>
                <a:lnTo>
                  <a:pt x="4484548" y="393700"/>
                </a:lnTo>
                <a:lnTo>
                  <a:pt x="4453318" y="393700"/>
                </a:lnTo>
                <a:lnTo>
                  <a:pt x="4419422" y="381000"/>
                </a:lnTo>
                <a:lnTo>
                  <a:pt x="4384560" y="368300"/>
                </a:lnTo>
                <a:lnTo>
                  <a:pt x="4351071" y="342900"/>
                </a:lnTo>
                <a:lnTo>
                  <a:pt x="4317593" y="330200"/>
                </a:lnTo>
                <a:lnTo>
                  <a:pt x="4282719" y="317500"/>
                </a:lnTo>
                <a:lnTo>
                  <a:pt x="4251655" y="292100"/>
                </a:lnTo>
                <a:lnTo>
                  <a:pt x="4248480" y="292100"/>
                </a:lnTo>
                <a:lnTo>
                  <a:pt x="4219905" y="292100"/>
                </a:lnTo>
                <a:lnTo>
                  <a:pt x="4157103" y="266700"/>
                </a:lnTo>
                <a:lnTo>
                  <a:pt x="4134345" y="254000"/>
                </a:lnTo>
                <a:lnTo>
                  <a:pt x="4087469" y="241300"/>
                </a:lnTo>
                <a:lnTo>
                  <a:pt x="4064724" y="228600"/>
                </a:lnTo>
                <a:lnTo>
                  <a:pt x="3913238" y="177800"/>
                </a:lnTo>
                <a:lnTo>
                  <a:pt x="3820236" y="139700"/>
                </a:lnTo>
                <a:lnTo>
                  <a:pt x="3787622" y="127000"/>
                </a:lnTo>
                <a:lnTo>
                  <a:pt x="3783927" y="127000"/>
                </a:lnTo>
                <a:lnTo>
                  <a:pt x="3771049" y="127000"/>
                </a:lnTo>
                <a:lnTo>
                  <a:pt x="3754831" y="114300"/>
                </a:lnTo>
                <a:lnTo>
                  <a:pt x="3753904" y="114300"/>
                </a:lnTo>
                <a:lnTo>
                  <a:pt x="3724808" y="114300"/>
                </a:lnTo>
                <a:lnTo>
                  <a:pt x="3697732" y="101600"/>
                </a:lnTo>
                <a:lnTo>
                  <a:pt x="3671697" y="88900"/>
                </a:lnTo>
                <a:lnTo>
                  <a:pt x="3621354" y="63500"/>
                </a:lnTo>
                <a:lnTo>
                  <a:pt x="3601326" y="50800"/>
                </a:lnTo>
                <a:lnTo>
                  <a:pt x="3580244" y="38100"/>
                </a:lnTo>
                <a:lnTo>
                  <a:pt x="3558489" y="25400"/>
                </a:lnTo>
                <a:lnTo>
                  <a:pt x="3554272" y="25400"/>
                </a:lnTo>
                <a:lnTo>
                  <a:pt x="3536378" y="25400"/>
                </a:lnTo>
                <a:lnTo>
                  <a:pt x="3519170" y="12700"/>
                </a:lnTo>
                <a:lnTo>
                  <a:pt x="3501275" y="0"/>
                </a:lnTo>
                <a:lnTo>
                  <a:pt x="3497580" y="0"/>
                </a:lnTo>
                <a:lnTo>
                  <a:pt x="3439388" y="0"/>
                </a:lnTo>
                <a:lnTo>
                  <a:pt x="3433610" y="0"/>
                </a:lnTo>
                <a:lnTo>
                  <a:pt x="3408908" y="12700"/>
                </a:lnTo>
                <a:lnTo>
                  <a:pt x="3389731" y="38100"/>
                </a:lnTo>
                <a:lnTo>
                  <a:pt x="3377501" y="63500"/>
                </a:lnTo>
                <a:lnTo>
                  <a:pt x="3377501" y="76200"/>
                </a:lnTo>
                <a:lnTo>
                  <a:pt x="3381197" y="76200"/>
                </a:lnTo>
                <a:lnTo>
                  <a:pt x="3384893" y="76200"/>
                </a:lnTo>
                <a:lnTo>
                  <a:pt x="3384893" y="88900"/>
                </a:lnTo>
                <a:lnTo>
                  <a:pt x="3376917" y="88900"/>
                </a:lnTo>
                <a:lnTo>
                  <a:pt x="3371151" y="88900"/>
                </a:lnTo>
                <a:lnTo>
                  <a:pt x="3366414" y="101600"/>
                </a:lnTo>
                <a:lnTo>
                  <a:pt x="3367227" y="114300"/>
                </a:lnTo>
                <a:lnTo>
                  <a:pt x="3370110" y="114300"/>
                </a:lnTo>
                <a:lnTo>
                  <a:pt x="3371837" y="127000"/>
                </a:lnTo>
                <a:lnTo>
                  <a:pt x="3377006" y="135636"/>
                </a:lnTo>
                <a:lnTo>
                  <a:pt x="3377958" y="139700"/>
                </a:lnTo>
                <a:lnTo>
                  <a:pt x="3379457" y="139700"/>
                </a:lnTo>
                <a:lnTo>
                  <a:pt x="3390544" y="177800"/>
                </a:lnTo>
                <a:lnTo>
                  <a:pt x="3425875" y="203200"/>
                </a:lnTo>
                <a:lnTo>
                  <a:pt x="3447694" y="215900"/>
                </a:lnTo>
                <a:lnTo>
                  <a:pt x="3451390" y="215900"/>
                </a:lnTo>
                <a:lnTo>
                  <a:pt x="3466515" y="215900"/>
                </a:lnTo>
                <a:lnTo>
                  <a:pt x="3502774" y="228600"/>
                </a:lnTo>
                <a:lnTo>
                  <a:pt x="3506470" y="228600"/>
                </a:lnTo>
                <a:lnTo>
                  <a:pt x="3521595" y="228600"/>
                </a:lnTo>
                <a:lnTo>
                  <a:pt x="3535451" y="241300"/>
                </a:lnTo>
                <a:lnTo>
                  <a:pt x="3539147" y="241300"/>
                </a:lnTo>
                <a:lnTo>
                  <a:pt x="3553002" y="241300"/>
                </a:lnTo>
                <a:lnTo>
                  <a:pt x="3566858" y="254000"/>
                </a:lnTo>
                <a:lnTo>
                  <a:pt x="3577018" y="254000"/>
                </a:lnTo>
                <a:lnTo>
                  <a:pt x="3612464" y="254000"/>
                </a:lnTo>
                <a:lnTo>
                  <a:pt x="3620198" y="257911"/>
                </a:lnTo>
                <a:lnTo>
                  <a:pt x="3629202" y="266700"/>
                </a:lnTo>
                <a:lnTo>
                  <a:pt x="3637635" y="266700"/>
                </a:lnTo>
                <a:lnTo>
                  <a:pt x="3650907" y="279400"/>
                </a:lnTo>
                <a:lnTo>
                  <a:pt x="3680472" y="290703"/>
                </a:lnTo>
                <a:lnTo>
                  <a:pt x="3683241" y="292100"/>
                </a:lnTo>
                <a:lnTo>
                  <a:pt x="3684155" y="292100"/>
                </a:lnTo>
                <a:lnTo>
                  <a:pt x="3750665" y="317500"/>
                </a:lnTo>
                <a:lnTo>
                  <a:pt x="3778377" y="330200"/>
                </a:lnTo>
                <a:lnTo>
                  <a:pt x="3833799" y="342900"/>
                </a:lnTo>
                <a:lnTo>
                  <a:pt x="3861511" y="355600"/>
                </a:lnTo>
                <a:lnTo>
                  <a:pt x="3891356" y="368300"/>
                </a:lnTo>
                <a:lnTo>
                  <a:pt x="3920172" y="381000"/>
                </a:lnTo>
                <a:lnTo>
                  <a:pt x="3976052" y="406400"/>
                </a:lnTo>
                <a:lnTo>
                  <a:pt x="3983444" y="406400"/>
                </a:lnTo>
                <a:lnTo>
                  <a:pt x="4025709" y="418515"/>
                </a:lnTo>
                <a:lnTo>
                  <a:pt x="4026852" y="419100"/>
                </a:lnTo>
                <a:lnTo>
                  <a:pt x="4049826" y="431800"/>
                </a:lnTo>
                <a:lnTo>
                  <a:pt x="4068419" y="431800"/>
                </a:lnTo>
                <a:lnTo>
                  <a:pt x="4068419" y="444500"/>
                </a:lnTo>
                <a:lnTo>
                  <a:pt x="4046829" y="444500"/>
                </a:lnTo>
                <a:lnTo>
                  <a:pt x="4005034" y="431800"/>
                </a:lnTo>
                <a:lnTo>
                  <a:pt x="4001338" y="431800"/>
                </a:lnTo>
                <a:lnTo>
                  <a:pt x="3933558" y="431800"/>
                </a:lnTo>
                <a:lnTo>
                  <a:pt x="3883685" y="419100"/>
                </a:lnTo>
                <a:lnTo>
                  <a:pt x="3830104" y="419100"/>
                </a:lnTo>
                <a:lnTo>
                  <a:pt x="3783927" y="419100"/>
                </a:lnTo>
                <a:lnTo>
                  <a:pt x="3737343" y="406400"/>
                </a:lnTo>
                <a:lnTo>
                  <a:pt x="3731869" y="406400"/>
                </a:lnTo>
                <a:lnTo>
                  <a:pt x="3547453" y="406400"/>
                </a:lnTo>
                <a:lnTo>
                  <a:pt x="3508667" y="393700"/>
                </a:lnTo>
                <a:lnTo>
                  <a:pt x="3504971" y="393700"/>
                </a:lnTo>
                <a:lnTo>
                  <a:pt x="3431070" y="393700"/>
                </a:lnTo>
                <a:lnTo>
                  <a:pt x="3392271" y="381000"/>
                </a:lnTo>
                <a:lnTo>
                  <a:pt x="3388576" y="381000"/>
                </a:lnTo>
                <a:lnTo>
                  <a:pt x="3286099" y="381000"/>
                </a:lnTo>
                <a:lnTo>
                  <a:pt x="3233458" y="368300"/>
                </a:lnTo>
                <a:lnTo>
                  <a:pt x="3232429" y="368300"/>
                </a:lnTo>
                <a:lnTo>
                  <a:pt x="3083776" y="368300"/>
                </a:lnTo>
                <a:lnTo>
                  <a:pt x="2947035" y="355600"/>
                </a:lnTo>
                <a:lnTo>
                  <a:pt x="2943339" y="355600"/>
                </a:lnTo>
                <a:lnTo>
                  <a:pt x="2647467" y="355600"/>
                </a:lnTo>
                <a:lnTo>
                  <a:pt x="2602001" y="342900"/>
                </a:lnTo>
                <a:lnTo>
                  <a:pt x="2600083" y="342900"/>
                </a:lnTo>
                <a:lnTo>
                  <a:pt x="2435326" y="342900"/>
                </a:lnTo>
                <a:lnTo>
                  <a:pt x="2381758" y="342900"/>
                </a:lnTo>
                <a:lnTo>
                  <a:pt x="2352776" y="355600"/>
                </a:lnTo>
                <a:lnTo>
                  <a:pt x="1954999" y="355600"/>
                </a:lnTo>
                <a:lnTo>
                  <a:pt x="1951431" y="355600"/>
                </a:lnTo>
                <a:lnTo>
                  <a:pt x="1947976" y="356616"/>
                </a:lnTo>
                <a:lnTo>
                  <a:pt x="1866328" y="368300"/>
                </a:lnTo>
                <a:lnTo>
                  <a:pt x="1676044" y="368300"/>
                </a:lnTo>
                <a:lnTo>
                  <a:pt x="1672348" y="368300"/>
                </a:lnTo>
                <a:lnTo>
                  <a:pt x="1639100" y="381000"/>
                </a:lnTo>
                <a:lnTo>
                  <a:pt x="1405572" y="381000"/>
                </a:lnTo>
                <a:lnTo>
                  <a:pt x="1404340" y="381000"/>
                </a:lnTo>
                <a:lnTo>
                  <a:pt x="1307325" y="393700"/>
                </a:lnTo>
                <a:lnTo>
                  <a:pt x="1258252" y="393700"/>
                </a:lnTo>
                <a:lnTo>
                  <a:pt x="1208659" y="406400"/>
                </a:lnTo>
                <a:lnTo>
                  <a:pt x="1027607" y="406400"/>
                </a:lnTo>
                <a:lnTo>
                  <a:pt x="1023924" y="406400"/>
                </a:lnTo>
                <a:lnTo>
                  <a:pt x="982294" y="419100"/>
                </a:lnTo>
                <a:lnTo>
                  <a:pt x="899274" y="419100"/>
                </a:lnTo>
                <a:lnTo>
                  <a:pt x="897661" y="419100"/>
                </a:lnTo>
                <a:lnTo>
                  <a:pt x="853960" y="431800"/>
                </a:lnTo>
                <a:lnTo>
                  <a:pt x="771283" y="431800"/>
                </a:lnTo>
                <a:lnTo>
                  <a:pt x="770369" y="431800"/>
                </a:lnTo>
                <a:lnTo>
                  <a:pt x="727697" y="444500"/>
                </a:lnTo>
                <a:lnTo>
                  <a:pt x="635038" y="444500"/>
                </a:lnTo>
                <a:lnTo>
                  <a:pt x="631342" y="444500"/>
                </a:lnTo>
                <a:lnTo>
                  <a:pt x="526046" y="469900"/>
                </a:lnTo>
                <a:lnTo>
                  <a:pt x="427786" y="469900"/>
                </a:lnTo>
                <a:lnTo>
                  <a:pt x="424091" y="469900"/>
                </a:lnTo>
                <a:lnTo>
                  <a:pt x="375488" y="482600"/>
                </a:lnTo>
                <a:lnTo>
                  <a:pt x="330568" y="482600"/>
                </a:lnTo>
                <a:lnTo>
                  <a:pt x="326872" y="482600"/>
                </a:lnTo>
                <a:lnTo>
                  <a:pt x="277571" y="495300"/>
                </a:lnTo>
                <a:lnTo>
                  <a:pt x="236550" y="495300"/>
                </a:lnTo>
                <a:lnTo>
                  <a:pt x="232854" y="495300"/>
                </a:lnTo>
                <a:lnTo>
                  <a:pt x="142163" y="520700"/>
                </a:lnTo>
                <a:lnTo>
                  <a:pt x="100609" y="520700"/>
                </a:lnTo>
                <a:lnTo>
                  <a:pt x="96913" y="520700"/>
                </a:lnTo>
                <a:lnTo>
                  <a:pt x="52197" y="533400"/>
                </a:lnTo>
                <a:lnTo>
                  <a:pt x="39547" y="533400"/>
                </a:lnTo>
                <a:lnTo>
                  <a:pt x="35852" y="533400"/>
                </a:lnTo>
                <a:lnTo>
                  <a:pt x="21247" y="546100"/>
                </a:lnTo>
                <a:lnTo>
                  <a:pt x="13804" y="546100"/>
                </a:lnTo>
                <a:lnTo>
                  <a:pt x="10109" y="546100"/>
                </a:lnTo>
                <a:lnTo>
                  <a:pt x="4152" y="571500"/>
                </a:lnTo>
                <a:lnTo>
                  <a:pt x="1562" y="584200"/>
                </a:lnTo>
                <a:lnTo>
                  <a:pt x="0" y="596900"/>
                </a:lnTo>
                <a:lnTo>
                  <a:pt x="520" y="622300"/>
                </a:lnTo>
                <a:lnTo>
                  <a:pt x="4152" y="635000"/>
                </a:lnTo>
                <a:lnTo>
                  <a:pt x="11023" y="647700"/>
                </a:lnTo>
                <a:lnTo>
                  <a:pt x="20320" y="673100"/>
                </a:lnTo>
                <a:lnTo>
                  <a:pt x="31699" y="685800"/>
                </a:lnTo>
                <a:lnTo>
                  <a:pt x="35394" y="685800"/>
                </a:lnTo>
                <a:lnTo>
                  <a:pt x="44805" y="685800"/>
                </a:lnTo>
                <a:lnTo>
                  <a:pt x="64833" y="698500"/>
                </a:lnTo>
                <a:lnTo>
                  <a:pt x="68529" y="698500"/>
                </a:lnTo>
                <a:lnTo>
                  <a:pt x="160261" y="698500"/>
                </a:lnTo>
                <a:lnTo>
                  <a:pt x="163957" y="698500"/>
                </a:lnTo>
                <a:lnTo>
                  <a:pt x="224917" y="685800"/>
                </a:lnTo>
                <a:lnTo>
                  <a:pt x="291084" y="685800"/>
                </a:lnTo>
                <a:lnTo>
                  <a:pt x="294779" y="685800"/>
                </a:lnTo>
                <a:lnTo>
                  <a:pt x="374904" y="673100"/>
                </a:lnTo>
                <a:lnTo>
                  <a:pt x="414274" y="660400"/>
                </a:lnTo>
                <a:lnTo>
                  <a:pt x="513461" y="660400"/>
                </a:lnTo>
                <a:lnTo>
                  <a:pt x="517156" y="660400"/>
                </a:lnTo>
                <a:lnTo>
                  <a:pt x="550989" y="647700"/>
                </a:lnTo>
                <a:lnTo>
                  <a:pt x="581126" y="647700"/>
                </a:lnTo>
                <a:lnTo>
                  <a:pt x="584822" y="647700"/>
                </a:lnTo>
                <a:lnTo>
                  <a:pt x="653859" y="635000"/>
                </a:lnTo>
                <a:lnTo>
                  <a:pt x="711708" y="635000"/>
                </a:lnTo>
                <a:lnTo>
                  <a:pt x="715403" y="635000"/>
                </a:lnTo>
                <a:lnTo>
                  <a:pt x="770826" y="622300"/>
                </a:lnTo>
                <a:lnTo>
                  <a:pt x="841946" y="622300"/>
                </a:lnTo>
                <a:lnTo>
                  <a:pt x="845642" y="622300"/>
                </a:lnTo>
                <a:lnTo>
                  <a:pt x="939863" y="609600"/>
                </a:lnTo>
                <a:lnTo>
                  <a:pt x="986967" y="596900"/>
                </a:lnTo>
                <a:lnTo>
                  <a:pt x="1030960" y="596900"/>
                </a:lnTo>
                <a:lnTo>
                  <a:pt x="1034656" y="596900"/>
                </a:lnTo>
                <a:lnTo>
                  <a:pt x="1131417" y="584200"/>
                </a:lnTo>
                <a:lnTo>
                  <a:pt x="1175410" y="584200"/>
                </a:lnTo>
                <a:lnTo>
                  <a:pt x="1179106" y="584200"/>
                </a:lnTo>
                <a:lnTo>
                  <a:pt x="1222857" y="571500"/>
                </a:lnTo>
                <a:lnTo>
                  <a:pt x="1349057" y="571500"/>
                </a:lnTo>
                <a:lnTo>
                  <a:pt x="1352753" y="571500"/>
                </a:lnTo>
                <a:lnTo>
                  <a:pt x="1402003" y="558800"/>
                </a:lnTo>
                <a:lnTo>
                  <a:pt x="1576870" y="558800"/>
                </a:lnTo>
                <a:lnTo>
                  <a:pt x="1580565" y="558800"/>
                </a:lnTo>
                <a:lnTo>
                  <a:pt x="1638528" y="546100"/>
                </a:lnTo>
                <a:lnTo>
                  <a:pt x="2014410" y="546100"/>
                </a:lnTo>
                <a:lnTo>
                  <a:pt x="2036749" y="546100"/>
                </a:lnTo>
                <a:lnTo>
                  <a:pt x="2065566" y="533400"/>
                </a:lnTo>
                <a:lnTo>
                  <a:pt x="2213635" y="533400"/>
                </a:lnTo>
                <a:lnTo>
                  <a:pt x="2232050" y="533400"/>
                </a:lnTo>
                <a:lnTo>
                  <a:pt x="2253818" y="520700"/>
                </a:lnTo>
                <a:lnTo>
                  <a:pt x="2394686" y="520700"/>
                </a:lnTo>
                <a:lnTo>
                  <a:pt x="2450109" y="533400"/>
                </a:lnTo>
                <a:lnTo>
                  <a:pt x="2453805" y="533400"/>
                </a:lnTo>
                <a:lnTo>
                  <a:pt x="2731490" y="533400"/>
                </a:lnTo>
                <a:lnTo>
                  <a:pt x="2754922" y="546100"/>
                </a:lnTo>
                <a:lnTo>
                  <a:pt x="2774670" y="546100"/>
                </a:lnTo>
                <a:lnTo>
                  <a:pt x="3192754" y="546100"/>
                </a:lnTo>
                <a:lnTo>
                  <a:pt x="3218281" y="558800"/>
                </a:lnTo>
                <a:lnTo>
                  <a:pt x="3221964" y="558800"/>
                </a:lnTo>
                <a:lnTo>
                  <a:pt x="3390773" y="558800"/>
                </a:lnTo>
                <a:lnTo>
                  <a:pt x="3421837" y="571500"/>
                </a:lnTo>
                <a:lnTo>
                  <a:pt x="3425533" y="571500"/>
                </a:lnTo>
                <a:lnTo>
                  <a:pt x="3527133" y="571500"/>
                </a:lnTo>
                <a:lnTo>
                  <a:pt x="3579787" y="584200"/>
                </a:lnTo>
                <a:lnTo>
                  <a:pt x="3583482" y="584200"/>
                </a:lnTo>
                <a:lnTo>
                  <a:pt x="3668458" y="584200"/>
                </a:lnTo>
                <a:lnTo>
                  <a:pt x="3704488" y="596900"/>
                </a:lnTo>
                <a:lnTo>
                  <a:pt x="3708184" y="596900"/>
                </a:lnTo>
                <a:lnTo>
                  <a:pt x="3804247" y="596900"/>
                </a:lnTo>
                <a:lnTo>
                  <a:pt x="3859669" y="609600"/>
                </a:lnTo>
                <a:lnTo>
                  <a:pt x="3863365" y="609600"/>
                </a:lnTo>
                <a:lnTo>
                  <a:pt x="3887381" y="609600"/>
                </a:lnTo>
                <a:lnTo>
                  <a:pt x="3917912" y="622300"/>
                </a:lnTo>
                <a:lnTo>
                  <a:pt x="3923690" y="622300"/>
                </a:lnTo>
                <a:lnTo>
                  <a:pt x="3980383" y="622300"/>
                </a:lnTo>
                <a:lnTo>
                  <a:pt x="4012996" y="635000"/>
                </a:lnTo>
                <a:lnTo>
                  <a:pt x="4016692" y="635000"/>
                </a:lnTo>
                <a:lnTo>
                  <a:pt x="4059174" y="635000"/>
                </a:lnTo>
                <a:lnTo>
                  <a:pt x="4104805" y="647700"/>
                </a:lnTo>
                <a:lnTo>
                  <a:pt x="4108500" y="647700"/>
                </a:lnTo>
                <a:lnTo>
                  <a:pt x="4150271" y="647700"/>
                </a:lnTo>
                <a:lnTo>
                  <a:pt x="4195902" y="660400"/>
                </a:lnTo>
                <a:lnTo>
                  <a:pt x="4199598" y="660400"/>
                </a:lnTo>
                <a:lnTo>
                  <a:pt x="4242079" y="660400"/>
                </a:lnTo>
                <a:lnTo>
                  <a:pt x="4248658" y="673100"/>
                </a:lnTo>
                <a:lnTo>
                  <a:pt x="4252353" y="673100"/>
                </a:lnTo>
                <a:lnTo>
                  <a:pt x="4261815" y="673100"/>
                </a:lnTo>
                <a:lnTo>
                  <a:pt x="4264241" y="685800"/>
                </a:lnTo>
                <a:lnTo>
                  <a:pt x="4263555" y="685800"/>
                </a:lnTo>
                <a:lnTo>
                  <a:pt x="4261472" y="698500"/>
                </a:lnTo>
                <a:lnTo>
                  <a:pt x="4258005" y="711200"/>
                </a:lnTo>
                <a:lnTo>
                  <a:pt x="4256862" y="711200"/>
                </a:lnTo>
                <a:lnTo>
                  <a:pt x="4253166" y="711200"/>
                </a:lnTo>
                <a:lnTo>
                  <a:pt x="4224299" y="736600"/>
                </a:lnTo>
                <a:lnTo>
                  <a:pt x="4194048" y="762000"/>
                </a:lnTo>
                <a:lnTo>
                  <a:pt x="4163796" y="774700"/>
                </a:lnTo>
                <a:lnTo>
                  <a:pt x="4134929" y="800100"/>
                </a:lnTo>
                <a:lnTo>
                  <a:pt x="4103865" y="812800"/>
                </a:lnTo>
                <a:lnTo>
                  <a:pt x="4040365" y="863600"/>
                </a:lnTo>
                <a:lnTo>
                  <a:pt x="4009301" y="889000"/>
                </a:lnTo>
                <a:lnTo>
                  <a:pt x="3998569" y="889000"/>
                </a:lnTo>
                <a:lnTo>
                  <a:pt x="3995394" y="889000"/>
                </a:lnTo>
                <a:lnTo>
                  <a:pt x="3981132" y="901700"/>
                </a:lnTo>
                <a:lnTo>
                  <a:pt x="3966184" y="914400"/>
                </a:lnTo>
                <a:lnTo>
                  <a:pt x="3950195" y="927100"/>
                </a:lnTo>
                <a:lnTo>
                  <a:pt x="3889222" y="952500"/>
                </a:lnTo>
                <a:lnTo>
                  <a:pt x="3858742" y="977900"/>
                </a:lnTo>
                <a:lnTo>
                  <a:pt x="3786200" y="1016000"/>
                </a:lnTo>
                <a:lnTo>
                  <a:pt x="3754043" y="1079500"/>
                </a:lnTo>
                <a:lnTo>
                  <a:pt x="3754005" y="1130300"/>
                </a:lnTo>
                <a:lnTo>
                  <a:pt x="3758057" y="1168400"/>
                </a:lnTo>
                <a:lnTo>
                  <a:pt x="3757142" y="1193800"/>
                </a:lnTo>
                <a:lnTo>
                  <a:pt x="3772662" y="1231900"/>
                </a:lnTo>
                <a:lnTo>
                  <a:pt x="3806964" y="1257300"/>
                </a:lnTo>
                <a:lnTo>
                  <a:pt x="3828262" y="1270000"/>
                </a:lnTo>
                <a:lnTo>
                  <a:pt x="3831958" y="1270000"/>
                </a:lnTo>
                <a:lnTo>
                  <a:pt x="3886746" y="1270000"/>
                </a:lnTo>
                <a:lnTo>
                  <a:pt x="3890441" y="1270000"/>
                </a:lnTo>
                <a:lnTo>
                  <a:pt x="3899852" y="1257300"/>
                </a:lnTo>
                <a:lnTo>
                  <a:pt x="3908564" y="1244600"/>
                </a:lnTo>
                <a:lnTo>
                  <a:pt x="3913238" y="1244600"/>
                </a:lnTo>
                <a:lnTo>
                  <a:pt x="3916934" y="1244600"/>
                </a:lnTo>
                <a:lnTo>
                  <a:pt x="3946956" y="1219200"/>
                </a:lnTo>
                <a:lnTo>
                  <a:pt x="3960063" y="1193800"/>
                </a:lnTo>
                <a:lnTo>
                  <a:pt x="3968661" y="1181100"/>
                </a:lnTo>
                <a:lnTo>
                  <a:pt x="3998684" y="1130300"/>
                </a:lnTo>
                <a:lnTo>
                  <a:pt x="4024782" y="1104900"/>
                </a:lnTo>
                <a:lnTo>
                  <a:pt x="4049953" y="1079500"/>
                </a:lnTo>
                <a:lnTo>
                  <a:pt x="4073334" y="1066800"/>
                </a:lnTo>
                <a:lnTo>
                  <a:pt x="4098442" y="1054100"/>
                </a:lnTo>
                <a:lnTo>
                  <a:pt x="4124248" y="1041400"/>
                </a:lnTo>
                <a:lnTo>
                  <a:pt x="4149712" y="1016000"/>
                </a:lnTo>
                <a:lnTo>
                  <a:pt x="4185158" y="990600"/>
                </a:lnTo>
                <a:lnTo>
                  <a:pt x="4254665" y="939800"/>
                </a:lnTo>
                <a:lnTo>
                  <a:pt x="4290111" y="927100"/>
                </a:lnTo>
                <a:lnTo>
                  <a:pt x="4314469" y="901700"/>
                </a:lnTo>
                <a:lnTo>
                  <a:pt x="4361815" y="876300"/>
                </a:lnTo>
                <a:lnTo>
                  <a:pt x="4386173" y="850900"/>
                </a:lnTo>
                <a:lnTo>
                  <a:pt x="4413364" y="838200"/>
                </a:lnTo>
                <a:lnTo>
                  <a:pt x="4440212" y="812800"/>
                </a:lnTo>
                <a:lnTo>
                  <a:pt x="4467745" y="787400"/>
                </a:lnTo>
                <a:lnTo>
                  <a:pt x="4497019" y="774700"/>
                </a:lnTo>
                <a:lnTo>
                  <a:pt x="4512665" y="762000"/>
                </a:lnTo>
                <a:lnTo>
                  <a:pt x="4530737" y="762000"/>
                </a:lnTo>
                <a:lnTo>
                  <a:pt x="4545800" y="762000"/>
                </a:lnTo>
                <a:lnTo>
                  <a:pt x="4563529" y="749300"/>
                </a:lnTo>
                <a:lnTo>
                  <a:pt x="4573333" y="749300"/>
                </a:lnTo>
                <a:lnTo>
                  <a:pt x="4577842" y="749300"/>
                </a:lnTo>
                <a:lnTo>
                  <a:pt x="4581322" y="741857"/>
                </a:lnTo>
                <a:lnTo>
                  <a:pt x="4586960" y="736600"/>
                </a:lnTo>
                <a:lnTo>
                  <a:pt x="4596777" y="736600"/>
                </a:lnTo>
                <a:lnTo>
                  <a:pt x="4600473" y="736600"/>
                </a:lnTo>
                <a:lnTo>
                  <a:pt x="4604169" y="723900"/>
                </a:lnTo>
                <a:lnTo>
                  <a:pt x="4607865" y="723900"/>
                </a:lnTo>
                <a:lnTo>
                  <a:pt x="4611560" y="723900"/>
                </a:lnTo>
                <a:lnTo>
                  <a:pt x="4625352" y="711200"/>
                </a:lnTo>
                <a:lnTo>
                  <a:pt x="4635106" y="711200"/>
                </a:lnTo>
                <a:lnTo>
                  <a:pt x="4638802" y="711200"/>
                </a:lnTo>
                <a:lnTo>
                  <a:pt x="4651565" y="698500"/>
                </a:lnTo>
                <a:lnTo>
                  <a:pt x="4663287" y="685800"/>
                </a:lnTo>
                <a:lnTo>
                  <a:pt x="4665713" y="673100"/>
                </a:lnTo>
                <a:lnTo>
                  <a:pt x="4666056" y="660400"/>
                </a:lnTo>
                <a:lnTo>
                  <a:pt x="4681753" y="660400"/>
                </a:lnTo>
                <a:lnTo>
                  <a:pt x="4685449" y="660400"/>
                </a:lnTo>
                <a:lnTo>
                  <a:pt x="4689145" y="647700"/>
                </a:lnTo>
                <a:lnTo>
                  <a:pt x="4688103" y="635000"/>
                </a:lnTo>
                <a:lnTo>
                  <a:pt x="4686376" y="622300"/>
                </a:lnTo>
                <a:lnTo>
                  <a:pt x="4686033" y="609600"/>
                </a:lnTo>
                <a:lnTo>
                  <a:pt x="4689145" y="596900"/>
                </a:lnTo>
                <a:lnTo>
                  <a:pt x="4701095" y="571500"/>
                </a:lnTo>
                <a:lnTo>
                  <a:pt x="4704385" y="546100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2" name="bg object 19"/>
          <p:cNvSpPr/>
          <p:nvPr/>
        </p:nvSpPr>
        <p:spPr>
          <a:xfrm>
            <a:off x="0" y="0"/>
            <a:ext cx="3697200" cy="3438720"/>
          </a:xfrm>
          <a:prstGeom prst="rect">
            <a:avLst/>
          </a:pr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3" name="bg object 20"/>
          <p:cNvSpPr/>
          <p:nvPr/>
        </p:nvSpPr>
        <p:spPr>
          <a:xfrm>
            <a:off x="0" y="8129520"/>
            <a:ext cx="2317320" cy="2157120"/>
          </a:xfrm>
          <a:prstGeom prst="rect">
            <a:avLst/>
          </a:prstGeom>
          <a:blipFill rotWithShape="0">
            <a:blip r:embed="rId4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2167920" y="1484640"/>
            <a:ext cx="13951800" cy="3048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de-AT" sz="10000" spc="-1" strike="noStrike">
                <a:latin typeface="Calibri"/>
              </a:rPr>
              <a:t>Format des Titeltextes durch Klicken bearbeiten</a:t>
            </a:r>
            <a:endParaRPr b="0" lang="de-AT" sz="10000" spc="-1" strike="noStrike"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ftr" idx="4"/>
          </p:nvPr>
        </p:nvSpPr>
        <p:spPr>
          <a:xfrm>
            <a:off x="6217920" y="9567000"/>
            <a:ext cx="5851800" cy="51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ctr">
              <a:buNone/>
              <a:defRPr b="0" lang="de-AT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de-AT" sz="1400" spc="-1" strike="noStrike">
                <a:latin typeface="Times New Roman"/>
              </a:rPr>
              <a:t>&lt;Fußzeile&gt;</a:t>
            </a:r>
            <a:endParaRPr b="0" lang="de-AT" sz="1400" spc="-1" strike="noStrike">
              <a:latin typeface="Times New Roman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dt" idx="5"/>
          </p:nvPr>
        </p:nvSpPr>
        <p:spPr>
          <a:xfrm>
            <a:off x="914400" y="9567000"/>
            <a:ext cx="4205880" cy="51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>
              <a:defRPr b="0" lang="de-AT" sz="1400" spc="-1" strike="noStrike">
                <a:latin typeface="Times New Roman"/>
              </a:defRPr>
            </a:lvl1pPr>
          </a:lstStyle>
          <a:p>
            <a:r>
              <a:rPr b="0" lang="de-AT" sz="1400" spc="-1" strike="noStrike">
                <a:latin typeface="Times New Roman"/>
              </a:rPr>
              <a:t>&lt;Datum/Uhrzeit&gt;</a:t>
            </a:r>
            <a:endParaRPr b="0" lang="de-AT" sz="1400" spc="-1" strike="noStrike">
              <a:latin typeface="Times New Roman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sldNum" idx="6"/>
          </p:nvPr>
        </p:nvSpPr>
        <p:spPr>
          <a:xfrm>
            <a:off x="13167360" y="9567000"/>
            <a:ext cx="4205880" cy="51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lnSpc>
                <a:spcPct val="100000"/>
              </a:lnSpc>
              <a:buNone/>
              <a:defRPr b="0" lang="de-AT" sz="1400" spc="-1" strike="noStrike">
                <a:solidFill>
                  <a:srgbClr val="b2b2b2"/>
                </a:solidFill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9DE217CC-A1A2-4677-9FD5-D3913053B516}" type="slidenum">
              <a:rPr b="0" lang="de-AT" sz="1400" spc="-1" strike="noStrike">
                <a:solidFill>
                  <a:srgbClr val="b2b2b2"/>
                </a:solidFill>
                <a:latin typeface="Times New Roman"/>
              </a:rPr>
              <a:t>&lt;Foliennummer&gt;</a:t>
            </a:fld>
            <a:endParaRPr b="0" lang="de-AT" sz="1400" spc="-1" strike="noStrike">
              <a:latin typeface="Times New Roman"/>
            </a:endParaRPr>
          </a:p>
        </p:txBody>
      </p:sp>
      <p:sp>
        <p:nvSpPr>
          <p:cNvPr id="58" name="PlaceHolder 5"/>
          <p:cNvSpPr>
            <a:spLocks noGrp="1"/>
          </p:cNvSpPr>
          <p:nvPr>
            <p:ph type="body"/>
          </p:nvPr>
        </p:nvSpPr>
        <p:spPr>
          <a:xfrm>
            <a:off x="914400" y="2406960"/>
            <a:ext cx="1645884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1800" spc="-1" strike="noStrike">
                <a:latin typeface="Calibri"/>
              </a:rPr>
              <a:t>Format des Gliederungstextes durch Klicken bearbeiten</a:t>
            </a:r>
            <a:endParaRPr b="0" lang="de-AT" sz="1800" spc="-1" strike="noStrike"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AT" sz="1800" spc="-1" strike="noStrike">
                <a:latin typeface="Calibri"/>
              </a:rPr>
              <a:t>Zweite Gliederungsebene</a:t>
            </a:r>
            <a:endParaRPr b="0" lang="de-AT" sz="1800" spc="-1" strike="noStrike"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1800" spc="-1" strike="noStrike">
                <a:latin typeface="Calibri"/>
              </a:rPr>
              <a:t>Dritte Gliederungsebene</a:t>
            </a:r>
            <a:endParaRPr b="0" lang="de-AT" sz="1800" spc="-1" strike="noStrike"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AT" sz="1800" spc="-1" strike="noStrike">
                <a:latin typeface="Calibri"/>
              </a:rPr>
              <a:t>Vierte Gliederungsebene</a:t>
            </a:r>
            <a:endParaRPr b="0" lang="de-AT" sz="1800" spc="-1" strike="noStrike"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2000" spc="-1" strike="noStrike">
                <a:latin typeface="Calibri"/>
              </a:rPr>
              <a:t>Fünfte Gliederungsebene</a:t>
            </a:r>
            <a:endParaRPr b="0" lang="de-AT" sz="2000" spc="-1" strike="noStrike"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2000" spc="-1" strike="noStrike">
                <a:latin typeface="Calibri"/>
              </a:rPr>
              <a:t>Sechste Gliederungsebene</a:t>
            </a:r>
            <a:endParaRPr b="0" lang="de-AT" sz="2000" spc="-1" strike="noStrike"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2000" spc="-1" strike="noStrike">
                <a:latin typeface="Calibri"/>
              </a:rPr>
              <a:t>Siebte Gliederungsebene</a:t>
            </a:r>
            <a:endParaRPr b="0" lang="de-AT" sz="2000" spc="-1" strike="noStrike"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bg object 16"/>
          <p:cNvSpPr/>
          <p:nvPr/>
        </p:nvSpPr>
        <p:spPr>
          <a:xfrm>
            <a:off x="0" y="0"/>
            <a:ext cx="18287640" cy="10286640"/>
          </a:xfrm>
          <a:custGeom>
            <a:avLst/>
            <a:gdLst/>
            <a:ah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fad0c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332240" y="3774960"/>
            <a:ext cx="9623160" cy="2832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de-AT" sz="8000" spc="-1" strike="noStrike">
                <a:latin typeface="Calibri"/>
              </a:rPr>
              <a:t>Format des Titeltextes durch Klicken bearbeiten</a:t>
            </a:r>
            <a:endParaRPr b="0" lang="de-AT" sz="8000" spc="-1" strike="noStrike">
              <a:latin typeface="Calibri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2306880" y="3303360"/>
            <a:ext cx="13673880" cy="5847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1800" spc="-1" strike="noStrike">
                <a:latin typeface="Calibri"/>
              </a:rPr>
              <a:t>Format des Gliederungstextes durch Klicken bearbeiten</a:t>
            </a:r>
            <a:endParaRPr b="0" lang="de-AT" sz="1800" spc="-1" strike="noStrike"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AT" sz="1800" spc="-1" strike="noStrike">
                <a:latin typeface="Calibri"/>
              </a:rPr>
              <a:t>Zweite Gliederungsebene</a:t>
            </a:r>
            <a:endParaRPr b="0" lang="de-AT" sz="1800" spc="-1" strike="noStrike"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1800" spc="-1" strike="noStrike">
                <a:latin typeface="Calibri"/>
              </a:rPr>
              <a:t>Dritte Gliederungsebene</a:t>
            </a:r>
            <a:endParaRPr b="0" lang="de-AT" sz="1800" spc="-1" strike="noStrike"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AT" sz="1800" spc="-1" strike="noStrike">
                <a:latin typeface="Calibri"/>
              </a:rPr>
              <a:t>Vierte Gliederungsebene</a:t>
            </a:r>
            <a:endParaRPr b="0" lang="de-AT" sz="1800" spc="-1" strike="noStrike"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1800" spc="-1" strike="noStrike">
                <a:latin typeface="Calibri"/>
              </a:rPr>
              <a:t>Fünfte Gliederungsebene</a:t>
            </a:r>
            <a:endParaRPr b="0" lang="de-AT" sz="1800" spc="-1" strike="noStrike"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1800" spc="-1" strike="noStrike">
                <a:latin typeface="Calibri"/>
              </a:rPr>
              <a:t>Sechste Gliederungsebene</a:t>
            </a:r>
            <a:endParaRPr b="0" lang="de-AT" sz="1800" spc="-1" strike="noStrike"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1800" spc="-1" strike="noStrike">
                <a:latin typeface="Calibri"/>
              </a:rPr>
              <a:t>Siebte Gliederungsebene</a:t>
            </a:r>
            <a:endParaRPr b="0" lang="de-AT" sz="1800" spc="-1" strike="noStrike">
              <a:latin typeface="Calibri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ftr" idx="7"/>
          </p:nvPr>
        </p:nvSpPr>
        <p:spPr>
          <a:xfrm>
            <a:off x="6217920" y="9567000"/>
            <a:ext cx="5851800" cy="51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ctr">
              <a:buNone/>
              <a:defRPr b="0" lang="de-AT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de-AT" sz="1400" spc="-1" strike="noStrike">
                <a:latin typeface="Times New Roman"/>
              </a:rPr>
              <a:t>&lt;Fußzeile&gt;</a:t>
            </a:r>
            <a:endParaRPr b="0" lang="de-AT" sz="1400" spc="-1" strike="noStrike">
              <a:latin typeface="Times New Roman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dt" idx="8"/>
          </p:nvPr>
        </p:nvSpPr>
        <p:spPr>
          <a:xfrm>
            <a:off x="914400" y="9567000"/>
            <a:ext cx="4205880" cy="51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>
              <a:defRPr b="0" lang="de-AT" sz="1400" spc="-1" strike="noStrike">
                <a:latin typeface="Times New Roman"/>
              </a:defRPr>
            </a:lvl1pPr>
          </a:lstStyle>
          <a:p>
            <a:r>
              <a:rPr b="0" lang="de-AT" sz="1400" spc="-1" strike="noStrike">
                <a:latin typeface="Times New Roman"/>
              </a:rPr>
              <a:t>&lt;Datum/Uhrzeit&gt;</a:t>
            </a:r>
            <a:endParaRPr b="0" lang="de-AT" sz="1400" spc="-1" strike="noStrike">
              <a:latin typeface="Times New Roman"/>
            </a:endParaRPr>
          </a:p>
        </p:txBody>
      </p:sp>
      <p:sp>
        <p:nvSpPr>
          <p:cNvPr id="100" name="PlaceHolder 5"/>
          <p:cNvSpPr>
            <a:spLocks noGrp="1"/>
          </p:cNvSpPr>
          <p:nvPr>
            <p:ph type="sldNum" idx="9"/>
          </p:nvPr>
        </p:nvSpPr>
        <p:spPr>
          <a:xfrm>
            <a:off x="13167360" y="9567000"/>
            <a:ext cx="4205880" cy="51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lnSpc>
                <a:spcPct val="100000"/>
              </a:lnSpc>
              <a:buNone/>
              <a:defRPr b="0" lang="de-AT" sz="1400" spc="-1" strike="noStrike">
                <a:solidFill>
                  <a:srgbClr val="b2b2b2"/>
                </a:solidFill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1100D590-3B66-491E-982F-5DA530ADA974}" type="slidenum">
              <a:rPr b="0" lang="de-AT" sz="1400" spc="-1" strike="noStrike">
                <a:solidFill>
                  <a:srgbClr val="b2b2b2"/>
                </a:solidFill>
                <a:latin typeface="Times New Roman"/>
              </a:rPr>
              <a:t>&lt;Foliennummer&gt;</a:t>
            </a:fld>
            <a:endParaRPr b="0" lang="de-AT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bg object 16" hidden="1"/>
          <p:cNvSpPr/>
          <p:nvPr/>
        </p:nvSpPr>
        <p:spPr>
          <a:xfrm>
            <a:off x="0" y="0"/>
            <a:ext cx="18287640" cy="10286640"/>
          </a:xfrm>
          <a:custGeom>
            <a:avLst/>
            <a:gdLst/>
            <a:ah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fad0c3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8" name="bg object 16"/>
          <p:cNvSpPr/>
          <p:nvPr/>
        </p:nvSpPr>
        <p:spPr>
          <a:xfrm>
            <a:off x="0" y="0"/>
            <a:ext cx="18287640" cy="10286640"/>
          </a:xfrm>
          <a:prstGeom prst="rect">
            <a:avLst/>
          </a:pr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9" name="bg object 17"/>
          <p:cNvSpPr/>
          <p:nvPr/>
        </p:nvSpPr>
        <p:spPr>
          <a:xfrm>
            <a:off x="1028880" y="8656920"/>
            <a:ext cx="5495760" cy="1199880"/>
          </a:xfrm>
          <a:prstGeom prst="rect">
            <a:avLst/>
          </a:pr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0" name="bg object 18"/>
          <p:cNvSpPr/>
          <p:nvPr/>
        </p:nvSpPr>
        <p:spPr>
          <a:xfrm>
            <a:off x="13589280" y="6913800"/>
            <a:ext cx="3504960" cy="1294920"/>
          </a:xfrm>
          <a:prstGeom prst="rect">
            <a:avLst/>
          </a:prstGeom>
          <a:blipFill rotWithShape="0">
            <a:blip r:embed="rId4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1" name="bg object 19"/>
          <p:cNvSpPr/>
          <p:nvPr/>
        </p:nvSpPr>
        <p:spPr>
          <a:xfrm>
            <a:off x="15077160" y="5143320"/>
            <a:ext cx="1875960" cy="1504440"/>
          </a:xfrm>
          <a:prstGeom prst="rect">
            <a:avLst/>
          </a:prstGeom>
          <a:blipFill rotWithShape="0">
            <a:blip r:embed="rId5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2" name="bg object 20"/>
          <p:cNvSpPr/>
          <p:nvPr/>
        </p:nvSpPr>
        <p:spPr>
          <a:xfrm>
            <a:off x="7475400" y="5266440"/>
            <a:ext cx="3180960" cy="1123560"/>
          </a:xfrm>
          <a:prstGeom prst="rect">
            <a:avLst/>
          </a:prstGeom>
          <a:blipFill rotWithShape="0">
            <a:blip r:embed="rId6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3" name="bg object 21"/>
          <p:cNvSpPr/>
          <p:nvPr/>
        </p:nvSpPr>
        <p:spPr>
          <a:xfrm>
            <a:off x="10969560" y="5143320"/>
            <a:ext cx="3943080" cy="1247400"/>
          </a:xfrm>
          <a:prstGeom prst="rect">
            <a:avLst/>
          </a:prstGeom>
          <a:blipFill rotWithShape="0">
            <a:blip r:embed="rId7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4" name="bg object 22"/>
          <p:cNvSpPr/>
          <p:nvPr/>
        </p:nvSpPr>
        <p:spPr>
          <a:xfrm>
            <a:off x="9065160" y="6969600"/>
            <a:ext cx="4171680" cy="1238040"/>
          </a:xfrm>
          <a:prstGeom prst="rect">
            <a:avLst/>
          </a:prstGeom>
          <a:blipFill rotWithShape="0">
            <a:blip r:embed="rId8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5" name="PlaceHolder 1"/>
          <p:cNvSpPr>
            <a:spLocks noGrp="1"/>
          </p:cNvSpPr>
          <p:nvPr>
            <p:ph type="ftr" idx="10"/>
          </p:nvPr>
        </p:nvSpPr>
        <p:spPr>
          <a:xfrm>
            <a:off x="6217920" y="9567000"/>
            <a:ext cx="5851800" cy="51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ctr">
              <a:buNone/>
              <a:defRPr b="0" lang="de-AT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de-AT" sz="1400" spc="-1" strike="noStrike">
                <a:latin typeface="Times New Roman"/>
              </a:rPr>
              <a:t>&lt;Fußzeile&gt;</a:t>
            </a:r>
            <a:endParaRPr b="0" lang="de-AT" sz="1400" spc="-1" strike="noStrike">
              <a:latin typeface="Times New Roman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dt" idx="11"/>
          </p:nvPr>
        </p:nvSpPr>
        <p:spPr>
          <a:xfrm>
            <a:off x="914400" y="9567000"/>
            <a:ext cx="4205880" cy="51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>
              <a:defRPr b="0" lang="de-AT" sz="1400" spc="-1" strike="noStrike">
                <a:latin typeface="Times New Roman"/>
              </a:defRPr>
            </a:lvl1pPr>
          </a:lstStyle>
          <a:p>
            <a:r>
              <a:rPr b="0" lang="de-AT" sz="1400" spc="-1" strike="noStrike">
                <a:latin typeface="Times New Roman"/>
              </a:rPr>
              <a:t>&lt;Datum/Uhrzeit&gt;</a:t>
            </a:r>
            <a:endParaRPr b="0" lang="de-AT" sz="1400" spc="-1" strike="noStrike">
              <a:latin typeface="Times New Roman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 type="sldNum" idx="12"/>
          </p:nvPr>
        </p:nvSpPr>
        <p:spPr>
          <a:xfrm>
            <a:off x="13167360" y="9567000"/>
            <a:ext cx="4205880" cy="5140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lnSpc>
                <a:spcPct val="100000"/>
              </a:lnSpc>
              <a:buNone/>
              <a:defRPr b="0" lang="de-AT" sz="1400" spc="-1" strike="noStrike">
                <a:solidFill>
                  <a:srgbClr val="b2b2b2"/>
                </a:solidFill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7818227A-DB52-473B-8B83-C5B599E3EBD1}" type="slidenum">
              <a:rPr b="0" lang="de-AT" sz="1400" spc="-1" strike="noStrike">
                <a:solidFill>
                  <a:srgbClr val="b2b2b2"/>
                </a:solidFill>
                <a:latin typeface="Times New Roman"/>
              </a:rPr>
              <a:t>&lt;Foliennummer&gt;</a:t>
            </a:fld>
            <a:endParaRPr b="0" lang="de-AT" sz="1400" spc="-1" strike="noStrike">
              <a:latin typeface="Times New Roman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 type="title"/>
          </p:nvPr>
        </p:nvSpPr>
        <p:spPr>
          <a:xfrm>
            <a:off x="914400" y="410400"/>
            <a:ext cx="16458840" cy="17175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de-AT" sz="1800" spc="-1" strike="noStrike">
                <a:latin typeface="Calibri"/>
              </a:rPr>
              <a:t>Format des Titeltextes durch Klicken bearbeiten</a:t>
            </a:r>
            <a:endParaRPr b="0" lang="de-AT" sz="1800" spc="-1" strike="noStrike">
              <a:latin typeface="Calibri"/>
            </a:endParaRPr>
          </a:p>
        </p:txBody>
      </p:sp>
      <p:sp>
        <p:nvSpPr>
          <p:cNvPr id="149" name="PlaceHolder 5"/>
          <p:cNvSpPr>
            <a:spLocks noGrp="1"/>
          </p:cNvSpPr>
          <p:nvPr>
            <p:ph type="body"/>
          </p:nvPr>
        </p:nvSpPr>
        <p:spPr>
          <a:xfrm>
            <a:off x="914400" y="2406960"/>
            <a:ext cx="16458840" cy="596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1800" spc="-1" strike="noStrike">
                <a:latin typeface="Calibri"/>
              </a:rPr>
              <a:t>Format des Gliederungstextes durch Klicken bearbeiten</a:t>
            </a:r>
            <a:endParaRPr b="0" lang="de-AT" sz="1800" spc="-1" strike="noStrike"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AT" sz="1800" spc="-1" strike="noStrike">
                <a:latin typeface="Calibri"/>
              </a:rPr>
              <a:t>Zweite Gliederungsebene</a:t>
            </a:r>
            <a:endParaRPr b="0" lang="de-AT" sz="1800" spc="-1" strike="noStrike"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1800" spc="-1" strike="noStrike">
                <a:latin typeface="Calibri"/>
              </a:rPr>
              <a:t>Dritte Gliederungsebene</a:t>
            </a:r>
            <a:endParaRPr b="0" lang="de-AT" sz="1800" spc="-1" strike="noStrike"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AT" sz="1800" spc="-1" strike="noStrike">
                <a:latin typeface="Calibri"/>
              </a:rPr>
              <a:t>Vierte Gliederungsebene</a:t>
            </a:r>
            <a:endParaRPr b="0" lang="de-AT" sz="1800" spc="-1" strike="noStrike"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2000" spc="-1" strike="noStrike">
                <a:latin typeface="Calibri"/>
              </a:rPr>
              <a:t>Fünfte Gliederungsebene</a:t>
            </a:r>
            <a:endParaRPr b="0" lang="de-AT" sz="2000" spc="-1" strike="noStrike"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2000" spc="-1" strike="noStrike">
                <a:latin typeface="Calibri"/>
              </a:rPr>
              <a:t>Sechste Gliederungsebene</a:t>
            </a:r>
            <a:endParaRPr b="0" lang="de-AT" sz="2000" spc="-1" strike="noStrike"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AT" sz="2000" spc="-1" strike="noStrike">
                <a:latin typeface="Calibri"/>
              </a:rPr>
              <a:t>Siebte Gliederungsebene</a:t>
            </a:r>
            <a:endParaRPr b="0" lang="de-AT" sz="2000" spc="-1" strike="noStrike"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  <p:sldLayoutId id="2147483698" r:id="rId19"/>
    <p:sldLayoutId id="2147483699" r:id="rId20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17.png"/><Relationship Id="rId3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image" Target="../media/image25.png"/><Relationship Id="rId3" Type="http://schemas.openxmlformats.org/officeDocument/2006/relationships/slideLayout" Target="../slideLayouts/slideLayout2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image" Target="../media/image32.png"/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7" Type="http://schemas.openxmlformats.org/officeDocument/2006/relationships/image" Target="../media/image37.png"/><Relationship Id="rId8" Type="http://schemas.openxmlformats.org/officeDocument/2006/relationships/slideLayout" Target="../slideLayouts/slideLayout3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4332240" y="3774960"/>
            <a:ext cx="9623160" cy="4078080"/>
          </a:xfrm>
          <a:prstGeom prst="rect">
            <a:avLst/>
          </a:prstGeom>
          <a:noFill/>
          <a:ln w="0">
            <a:noFill/>
          </a:ln>
        </p:spPr>
        <p:txBody>
          <a:bodyPr lIns="0" rIns="0" tIns="195120" bIns="0" anchor="t">
            <a:noAutofit/>
          </a:bodyPr>
          <a:p>
            <a:pPr marL="11520" algn="ctr">
              <a:lnSpc>
                <a:spcPct val="100000"/>
              </a:lnSpc>
              <a:spcBef>
                <a:spcPts val="1536"/>
              </a:spcBef>
              <a:buNone/>
            </a:pPr>
            <a:r>
              <a:rPr b="1" lang="de-AT" sz="8000" spc="228" strike="noStrike">
                <a:solidFill>
                  <a:srgbClr val="ffffff"/>
                </a:solidFill>
                <a:latin typeface="Arial"/>
              </a:rPr>
              <a:t>FLIGHT </a:t>
            </a:r>
            <a:r>
              <a:rPr b="1" lang="de-AT" sz="8000" spc="307" strike="noStrike">
                <a:solidFill>
                  <a:srgbClr val="ffffff"/>
                </a:solidFill>
                <a:latin typeface="Arial"/>
              </a:rPr>
              <a:t>MODE</a:t>
            </a:r>
            <a:r>
              <a:rPr b="1" lang="de-AT" sz="8000" spc="-1019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1" lang="de-AT" sz="8000" spc="58" strike="noStrike">
                <a:solidFill>
                  <a:srgbClr val="ffffff"/>
                </a:solidFill>
                <a:latin typeface="Arial"/>
              </a:rPr>
              <a:t>OFF</a:t>
            </a:r>
            <a:endParaRPr b="0" lang="de-AT" sz="8000" spc="-1" strike="noStrike">
              <a:latin typeface="Calibri"/>
            </a:endParaRPr>
          </a:p>
          <a:p>
            <a:pPr marL="738000" algn="ctr">
              <a:lnSpc>
                <a:spcPts val="5550"/>
              </a:lnSpc>
              <a:spcBef>
                <a:spcPts val="275"/>
              </a:spcBef>
              <a:buNone/>
            </a:pPr>
            <a:r>
              <a:rPr b="1" lang="de-AT" sz="4000" spc="-372" strike="noStrike">
                <a:solidFill>
                  <a:srgbClr val="ffffff"/>
                </a:solidFill>
                <a:latin typeface="Verdana"/>
              </a:rPr>
              <a:t>simulation </a:t>
            </a:r>
            <a:r>
              <a:rPr b="1" lang="de-AT" sz="4000" spc="-591" strike="noStrike">
                <a:solidFill>
                  <a:srgbClr val="ffffff"/>
                </a:solidFill>
                <a:latin typeface="Verdana"/>
              </a:rPr>
              <a:t>game </a:t>
            </a:r>
            <a:r>
              <a:rPr b="1" lang="de-AT" sz="4000" spc="-537" strike="noStrike">
                <a:solidFill>
                  <a:srgbClr val="ffffff"/>
                </a:solidFill>
                <a:latin typeface="Verdana"/>
              </a:rPr>
              <a:t>of an </a:t>
            </a:r>
            <a:r>
              <a:rPr b="1" lang="de-AT" sz="4000" spc="-367" strike="noStrike">
                <a:solidFill>
                  <a:srgbClr val="ffffff"/>
                </a:solidFill>
                <a:latin typeface="Verdana"/>
              </a:rPr>
              <a:t>eco-social  </a:t>
            </a:r>
            <a:r>
              <a:rPr b="1" lang="de-AT" sz="4000" spc="-327" strike="noStrike">
                <a:solidFill>
                  <a:srgbClr val="ffffff"/>
                </a:solidFill>
                <a:latin typeface="Verdana"/>
              </a:rPr>
              <a:t>transition </a:t>
            </a:r>
            <a:r>
              <a:rPr b="1" lang="de-AT" sz="4000" spc="-310" strike="noStrike">
                <a:solidFill>
                  <a:srgbClr val="ffffff"/>
                </a:solidFill>
                <a:latin typeface="Verdana"/>
              </a:rPr>
              <a:t>of </a:t>
            </a:r>
            <a:r>
              <a:rPr b="1" lang="de-AT" sz="4000" spc="-537" strike="noStrike">
                <a:solidFill>
                  <a:srgbClr val="ffffff"/>
                </a:solidFill>
                <a:latin typeface="Verdana"/>
              </a:rPr>
              <a:t>an</a:t>
            </a:r>
            <a:r>
              <a:rPr b="1" lang="de-AT" sz="4000" spc="-480" strike="noStrike">
                <a:solidFill>
                  <a:srgbClr val="ffffff"/>
                </a:solidFill>
                <a:latin typeface="Verdana"/>
              </a:rPr>
              <a:t> </a:t>
            </a:r>
            <a:r>
              <a:rPr b="1" lang="de-AT" sz="4000" spc="-327" strike="noStrike">
                <a:solidFill>
                  <a:srgbClr val="ffffff"/>
                </a:solidFill>
                <a:latin typeface="Verdana"/>
              </a:rPr>
              <a:t>airport</a:t>
            </a:r>
            <a:endParaRPr b="0" lang="de-AT" sz="4000" spc="-1" strike="noStrike"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2167920" y="1484640"/>
            <a:ext cx="13951800" cy="4071600"/>
          </a:xfrm>
          <a:prstGeom prst="rect">
            <a:avLst/>
          </a:prstGeom>
          <a:noFill/>
          <a:ln w="0">
            <a:noFill/>
          </a:ln>
        </p:spPr>
        <p:txBody>
          <a:bodyPr lIns="0" rIns="0" tIns="268560" bIns="0" anchor="t">
            <a:noAutofit/>
          </a:bodyPr>
          <a:p>
            <a:pPr marL="2176200">
              <a:lnSpc>
                <a:spcPts val="9981"/>
              </a:lnSpc>
              <a:spcBef>
                <a:spcPts val="2115"/>
              </a:spcBef>
              <a:buNone/>
            </a:pPr>
            <a:r>
              <a:rPr b="1" lang="de-AT" sz="10000" spc="1288" strike="noStrike">
                <a:solidFill>
                  <a:srgbClr val="f15620"/>
                </a:solidFill>
                <a:latin typeface="Arial"/>
              </a:rPr>
              <a:t>What</a:t>
            </a:r>
            <a:r>
              <a:rPr b="1" lang="de-AT" sz="10000" spc="-1605" strike="noStrike">
                <a:solidFill>
                  <a:srgbClr val="f15620"/>
                </a:solidFill>
                <a:latin typeface="Arial"/>
              </a:rPr>
              <a:t> </a:t>
            </a:r>
            <a:r>
              <a:rPr b="1" lang="de-AT" sz="10000" spc="644" strike="noStrike">
                <a:solidFill>
                  <a:srgbClr val="f15620"/>
                </a:solidFill>
                <a:latin typeface="Arial"/>
              </a:rPr>
              <a:t>means </a:t>
            </a:r>
            <a:r>
              <a:rPr b="1" lang="de-AT" sz="10000" spc="698" strike="noStrike">
                <a:solidFill>
                  <a:srgbClr val="f15620"/>
                </a:solidFill>
                <a:latin typeface="Arial"/>
              </a:rPr>
              <a:t>Just  </a:t>
            </a:r>
            <a:r>
              <a:rPr b="1" lang="de-AT" sz="10000" spc="443" strike="noStrike">
                <a:solidFill>
                  <a:srgbClr val="f15620"/>
                </a:solidFill>
                <a:latin typeface="Arial"/>
              </a:rPr>
              <a:t>Transition??</a:t>
            </a:r>
            <a:endParaRPr b="0" lang="de-AT" sz="10000" spc="-1" strike="noStrike">
              <a:latin typeface="Calibri"/>
            </a:endParaRPr>
          </a:p>
        </p:txBody>
      </p:sp>
      <p:sp>
        <p:nvSpPr>
          <p:cNvPr id="188" name="object 3"/>
          <p:cNvSpPr/>
          <p:nvPr/>
        </p:nvSpPr>
        <p:spPr>
          <a:xfrm>
            <a:off x="16227360" y="195120"/>
            <a:ext cx="1723680" cy="1713960"/>
          </a:xfrm>
          <a:prstGeom prst="rect">
            <a:avLst/>
          </a:prstGeom>
          <a:blipFill rotWithShape="0">
            <a:blip r:embed="rId1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9" name="object 4"/>
          <p:cNvSpPr/>
          <p:nvPr/>
        </p:nvSpPr>
        <p:spPr>
          <a:xfrm>
            <a:off x="14036400" y="6181920"/>
            <a:ext cx="1800000" cy="2057040"/>
          </a:xfrm>
          <a:prstGeom prst="rect">
            <a:avLst/>
          </a:pr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0" name="object 5"/>
          <p:cNvSpPr/>
          <p:nvPr/>
        </p:nvSpPr>
        <p:spPr>
          <a:xfrm>
            <a:off x="10014480" y="6364440"/>
            <a:ext cx="3576600" cy="1231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  <a:buNone/>
            </a:pPr>
            <a:r>
              <a:rPr b="1" lang="de-AT" sz="4000" spc="-585" strike="noStrike">
                <a:solidFill>
                  <a:srgbClr val="f15620"/>
                </a:solidFill>
                <a:latin typeface="Verdana"/>
              </a:rPr>
              <a:t>Watch </a:t>
            </a:r>
            <a:r>
              <a:rPr b="1" lang="de-AT" sz="4000" spc="-602" strike="noStrike">
                <a:solidFill>
                  <a:srgbClr val="f15620"/>
                </a:solidFill>
                <a:latin typeface="Verdana"/>
              </a:rPr>
              <a:t>the</a:t>
            </a:r>
            <a:r>
              <a:rPr b="1" lang="de-AT" sz="4000" spc="-466" strike="noStrike">
                <a:solidFill>
                  <a:srgbClr val="f15620"/>
                </a:solidFill>
                <a:latin typeface="Verdana"/>
              </a:rPr>
              <a:t> </a:t>
            </a:r>
            <a:r>
              <a:rPr b="1" lang="de-AT" sz="4000" spc="-571" strike="noStrike">
                <a:solidFill>
                  <a:srgbClr val="f15620"/>
                </a:solidFill>
                <a:latin typeface="Verdana"/>
              </a:rPr>
              <a:t>video</a:t>
            </a:r>
            <a:endParaRPr b="0" lang="de-AT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object 2"/>
          <p:cNvSpPr/>
          <p:nvPr/>
        </p:nvSpPr>
        <p:spPr>
          <a:xfrm>
            <a:off x="16557120" y="8946360"/>
            <a:ext cx="1580760" cy="983880"/>
          </a:xfrm>
          <a:custGeom>
            <a:avLst/>
            <a:gdLst/>
            <a:ahLst/>
            <a:rect l="l" t="t" r="r" b="b"/>
            <a:pathLst>
              <a:path w="1581150" h="984250">
                <a:moveTo>
                  <a:pt x="361862" y="243839"/>
                </a:moveTo>
                <a:lnTo>
                  <a:pt x="340559" y="243839"/>
                </a:lnTo>
                <a:lnTo>
                  <a:pt x="321696" y="237489"/>
                </a:lnTo>
                <a:lnTo>
                  <a:pt x="306850" y="224789"/>
                </a:lnTo>
                <a:lnTo>
                  <a:pt x="297597" y="204469"/>
                </a:lnTo>
                <a:lnTo>
                  <a:pt x="295954" y="184149"/>
                </a:lnTo>
                <a:lnTo>
                  <a:pt x="302746" y="165099"/>
                </a:lnTo>
                <a:lnTo>
                  <a:pt x="334838" y="139699"/>
                </a:lnTo>
                <a:lnTo>
                  <a:pt x="475026" y="109219"/>
                </a:lnTo>
                <a:lnTo>
                  <a:pt x="615956" y="82549"/>
                </a:lnTo>
                <a:lnTo>
                  <a:pt x="715632" y="64769"/>
                </a:lnTo>
                <a:lnTo>
                  <a:pt x="865693" y="41909"/>
                </a:lnTo>
                <a:lnTo>
                  <a:pt x="915861" y="35559"/>
                </a:lnTo>
                <a:lnTo>
                  <a:pt x="966101" y="30479"/>
                </a:lnTo>
                <a:lnTo>
                  <a:pt x="1016415" y="24129"/>
                </a:lnTo>
                <a:lnTo>
                  <a:pt x="1066801" y="20319"/>
                </a:lnTo>
                <a:lnTo>
                  <a:pt x="1118006" y="15239"/>
                </a:lnTo>
                <a:lnTo>
                  <a:pt x="1169235" y="11429"/>
                </a:lnTo>
                <a:lnTo>
                  <a:pt x="1323069" y="3809"/>
                </a:lnTo>
                <a:lnTo>
                  <a:pt x="1477122" y="0"/>
                </a:lnTo>
                <a:lnTo>
                  <a:pt x="1528522" y="0"/>
                </a:lnTo>
                <a:lnTo>
                  <a:pt x="1547323" y="2539"/>
                </a:lnTo>
                <a:lnTo>
                  <a:pt x="1513032" y="2539"/>
                </a:lnTo>
                <a:lnTo>
                  <a:pt x="1438880" y="33019"/>
                </a:lnTo>
                <a:lnTo>
                  <a:pt x="1409219" y="45719"/>
                </a:lnTo>
                <a:lnTo>
                  <a:pt x="1395048" y="52069"/>
                </a:lnTo>
                <a:lnTo>
                  <a:pt x="1395230" y="52069"/>
                </a:lnTo>
                <a:lnTo>
                  <a:pt x="1389394" y="54609"/>
                </a:lnTo>
                <a:lnTo>
                  <a:pt x="1337292" y="76199"/>
                </a:lnTo>
                <a:lnTo>
                  <a:pt x="1288269" y="93979"/>
                </a:lnTo>
                <a:lnTo>
                  <a:pt x="1244142" y="109219"/>
                </a:lnTo>
                <a:lnTo>
                  <a:pt x="1205358" y="116839"/>
                </a:lnTo>
                <a:lnTo>
                  <a:pt x="1096467" y="124459"/>
                </a:lnTo>
                <a:lnTo>
                  <a:pt x="962000" y="137159"/>
                </a:lnTo>
                <a:lnTo>
                  <a:pt x="935305" y="140969"/>
                </a:lnTo>
                <a:lnTo>
                  <a:pt x="920778" y="142239"/>
                </a:lnTo>
                <a:lnTo>
                  <a:pt x="906344" y="144779"/>
                </a:lnTo>
                <a:lnTo>
                  <a:pt x="891972" y="146049"/>
                </a:lnTo>
                <a:lnTo>
                  <a:pt x="886859" y="146049"/>
                </a:lnTo>
                <a:lnTo>
                  <a:pt x="875983" y="148589"/>
                </a:lnTo>
                <a:lnTo>
                  <a:pt x="860164" y="151129"/>
                </a:lnTo>
                <a:lnTo>
                  <a:pt x="836435" y="153669"/>
                </a:lnTo>
                <a:lnTo>
                  <a:pt x="693295" y="176529"/>
                </a:lnTo>
                <a:lnTo>
                  <a:pt x="550885" y="203199"/>
                </a:lnTo>
                <a:lnTo>
                  <a:pt x="503549" y="213359"/>
                </a:lnTo>
                <a:lnTo>
                  <a:pt x="456270" y="222249"/>
                </a:lnTo>
                <a:lnTo>
                  <a:pt x="409043" y="232409"/>
                </a:lnTo>
                <a:lnTo>
                  <a:pt x="361862" y="243839"/>
                </a:lnTo>
                <a:close/>
                <a:moveTo>
                  <a:pt x="1395048" y="52069"/>
                </a:moveTo>
                <a:lnTo>
                  <a:pt x="1409219" y="45719"/>
                </a:lnTo>
                <a:lnTo>
                  <a:pt x="1438880" y="33019"/>
                </a:lnTo>
                <a:lnTo>
                  <a:pt x="1513032" y="2539"/>
                </a:lnTo>
                <a:lnTo>
                  <a:pt x="1519600" y="50799"/>
                </a:lnTo>
                <a:lnTo>
                  <a:pt x="1398148" y="50799"/>
                </a:lnTo>
                <a:lnTo>
                  <a:pt x="1395048" y="52069"/>
                </a:lnTo>
                <a:close/>
                <a:moveTo>
                  <a:pt x="747289" y="478789"/>
                </a:moveTo>
                <a:lnTo>
                  <a:pt x="645123" y="476249"/>
                </a:lnTo>
                <a:lnTo>
                  <a:pt x="543108" y="476249"/>
                </a:lnTo>
                <a:lnTo>
                  <a:pt x="492100" y="474979"/>
                </a:lnTo>
                <a:lnTo>
                  <a:pt x="339077" y="474979"/>
                </a:lnTo>
                <a:lnTo>
                  <a:pt x="288069" y="473709"/>
                </a:lnTo>
                <a:lnTo>
                  <a:pt x="84039" y="473709"/>
                </a:lnTo>
                <a:lnTo>
                  <a:pt x="65099" y="469899"/>
                </a:lnTo>
                <a:lnTo>
                  <a:pt x="49187" y="459739"/>
                </a:lnTo>
                <a:lnTo>
                  <a:pt x="37601" y="445769"/>
                </a:lnTo>
                <a:lnTo>
                  <a:pt x="31638" y="426719"/>
                </a:lnTo>
                <a:lnTo>
                  <a:pt x="32559" y="407669"/>
                </a:lnTo>
                <a:lnTo>
                  <a:pt x="39753" y="389889"/>
                </a:lnTo>
                <a:lnTo>
                  <a:pt x="52447" y="375919"/>
                </a:lnTo>
                <a:lnTo>
                  <a:pt x="69867" y="368299"/>
                </a:lnTo>
                <a:lnTo>
                  <a:pt x="1063835" y="154939"/>
                </a:lnTo>
                <a:lnTo>
                  <a:pt x="1154653" y="134619"/>
                </a:lnTo>
                <a:lnTo>
                  <a:pt x="1219761" y="116169"/>
                </a:lnTo>
                <a:lnTo>
                  <a:pt x="1366822" y="109219"/>
                </a:lnTo>
                <a:lnTo>
                  <a:pt x="1420309" y="107949"/>
                </a:lnTo>
                <a:lnTo>
                  <a:pt x="1473780" y="107949"/>
                </a:lnTo>
                <a:lnTo>
                  <a:pt x="1527204" y="106679"/>
                </a:lnTo>
                <a:lnTo>
                  <a:pt x="1513032" y="2539"/>
                </a:lnTo>
                <a:lnTo>
                  <a:pt x="1547323" y="2539"/>
                </a:lnTo>
                <a:lnTo>
                  <a:pt x="1563250" y="12699"/>
                </a:lnTo>
                <a:lnTo>
                  <a:pt x="1574913" y="26669"/>
                </a:lnTo>
                <a:lnTo>
                  <a:pt x="1580923" y="45719"/>
                </a:lnTo>
                <a:lnTo>
                  <a:pt x="1580094" y="64769"/>
                </a:lnTo>
                <a:lnTo>
                  <a:pt x="1572560" y="81279"/>
                </a:lnTo>
                <a:lnTo>
                  <a:pt x="1559650" y="93979"/>
                </a:lnTo>
                <a:lnTo>
                  <a:pt x="1542693" y="104139"/>
                </a:lnTo>
                <a:lnTo>
                  <a:pt x="1446049" y="144779"/>
                </a:lnTo>
                <a:lnTo>
                  <a:pt x="1396382" y="166369"/>
                </a:lnTo>
                <a:lnTo>
                  <a:pt x="1296179" y="204469"/>
                </a:lnTo>
                <a:lnTo>
                  <a:pt x="1200958" y="232409"/>
                </a:lnTo>
                <a:lnTo>
                  <a:pt x="1104219" y="255269"/>
                </a:lnTo>
                <a:lnTo>
                  <a:pt x="588055" y="365759"/>
                </a:lnTo>
                <a:lnTo>
                  <a:pt x="85027" y="365759"/>
                </a:lnTo>
                <a:lnTo>
                  <a:pt x="99199" y="471169"/>
                </a:lnTo>
                <a:lnTo>
                  <a:pt x="807511" y="471169"/>
                </a:lnTo>
                <a:lnTo>
                  <a:pt x="747289" y="478789"/>
                </a:lnTo>
                <a:close/>
                <a:moveTo>
                  <a:pt x="1395230" y="52069"/>
                </a:moveTo>
                <a:lnTo>
                  <a:pt x="1395048" y="52069"/>
                </a:lnTo>
                <a:lnTo>
                  <a:pt x="1398148" y="50799"/>
                </a:lnTo>
                <a:lnTo>
                  <a:pt x="1395230" y="52069"/>
                </a:lnTo>
                <a:close/>
                <a:moveTo>
                  <a:pt x="1219761" y="116169"/>
                </a:moveTo>
                <a:lnTo>
                  <a:pt x="1288269" y="93979"/>
                </a:lnTo>
                <a:lnTo>
                  <a:pt x="1337292" y="76199"/>
                </a:lnTo>
                <a:lnTo>
                  <a:pt x="1389394" y="54609"/>
                </a:lnTo>
                <a:lnTo>
                  <a:pt x="1398148" y="50799"/>
                </a:lnTo>
                <a:lnTo>
                  <a:pt x="1519600" y="50799"/>
                </a:lnTo>
                <a:lnTo>
                  <a:pt x="1527204" y="106679"/>
                </a:lnTo>
                <a:lnTo>
                  <a:pt x="1473780" y="107949"/>
                </a:lnTo>
                <a:lnTo>
                  <a:pt x="1420309" y="107949"/>
                </a:lnTo>
                <a:lnTo>
                  <a:pt x="1366822" y="109219"/>
                </a:lnTo>
                <a:lnTo>
                  <a:pt x="1219761" y="116169"/>
                </a:lnTo>
                <a:close/>
                <a:moveTo>
                  <a:pt x="877631" y="148589"/>
                </a:moveTo>
                <a:lnTo>
                  <a:pt x="886859" y="146049"/>
                </a:lnTo>
                <a:lnTo>
                  <a:pt x="891972" y="146049"/>
                </a:lnTo>
                <a:lnTo>
                  <a:pt x="877631" y="148589"/>
                </a:lnTo>
                <a:close/>
                <a:moveTo>
                  <a:pt x="99199" y="471169"/>
                </a:moveTo>
                <a:lnTo>
                  <a:pt x="85027" y="365759"/>
                </a:lnTo>
                <a:lnTo>
                  <a:pt x="245361" y="365759"/>
                </a:lnTo>
                <a:lnTo>
                  <a:pt x="298830" y="367029"/>
                </a:lnTo>
                <a:lnTo>
                  <a:pt x="456522" y="367029"/>
                </a:lnTo>
                <a:lnTo>
                  <a:pt x="507349" y="368299"/>
                </a:lnTo>
                <a:lnTo>
                  <a:pt x="576276" y="368299"/>
                </a:lnTo>
                <a:lnTo>
                  <a:pt x="99199" y="471169"/>
                </a:lnTo>
                <a:close/>
                <a:moveTo>
                  <a:pt x="576276" y="368299"/>
                </a:moveTo>
                <a:lnTo>
                  <a:pt x="507349" y="368299"/>
                </a:lnTo>
                <a:lnTo>
                  <a:pt x="456522" y="367029"/>
                </a:lnTo>
                <a:lnTo>
                  <a:pt x="298830" y="367029"/>
                </a:lnTo>
                <a:lnTo>
                  <a:pt x="245361" y="365759"/>
                </a:lnTo>
                <a:lnTo>
                  <a:pt x="588055" y="365759"/>
                </a:lnTo>
                <a:lnTo>
                  <a:pt x="576276" y="368299"/>
                </a:lnTo>
                <a:close/>
                <a:moveTo>
                  <a:pt x="807511" y="471169"/>
                </a:moveTo>
                <a:lnTo>
                  <a:pt x="99199" y="471169"/>
                </a:lnTo>
                <a:lnTo>
                  <a:pt x="576276" y="368299"/>
                </a:lnTo>
                <a:lnTo>
                  <a:pt x="609000" y="368299"/>
                </a:lnTo>
                <a:lnTo>
                  <a:pt x="659822" y="369569"/>
                </a:lnTo>
                <a:lnTo>
                  <a:pt x="710641" y="369569"/>
                </a:lnTo>
                <a:lnTo>
                  <a:pt x="863077" y="373379"/>
                </a:lnTo>
                <a:lnTo>
                  <a:pt x="913880" y="373379"/>
                </a:lnTo>
                <a:lnTo>
                  <a:pt x="964677" y="374649"/>
                </a:lnTo>
                <a:lnTo>
                  <a:pt x="1015468" y="377189"/>
                </a:lnTo>
                <a:lnTo>
                  <a:pt x="1167799" y="380999"/>
                </a:lnTo>
                <a:lnTo>
                  <a:pt x="1472220" y="396239"/>
                </a:lnTo>
                <a:lnTo>
                  <a:pt x="1522919" y="400049"/>
                </a:lnTo>
                <a:lnTo>
                  <a:pt x="1522260" y="400049"/>
                </a:lnTo>
                <a:lnTo>
                  <a:pt x="1471875" y="405129"/>
                </a:lnTo>
                <a:lnTo>
                  <a:pt x="1371084" y="412749"/>
                </a:lnTo>
                <a:lnTo>
                  <a:pt x="1320687" y="417829"/>
                </a:lnTo>
                <a:lnTo>
                  <a:pt x="1270292" y="421639"/>
                </a:lnTo>
                <a:lnTo>
                  <a:pt x="1169527" y="431799"/>
                </a:lnTo>
                <a:lnTo>
                  <a:pt x="1119163" y="435609"/>
                </a:lnTo>
                <a:lnTo>
                  <a:pt x="1018491" y="445769"/>
                </a:lnTo>
                <a:lnTo>
                  <a:pt x="968190" y="452119"/>
                </a:lnTo>
                <a:lnTo>
                  <a:pt x="917917" y="457199"/>
                </a:lnTo>
                <a:lnTo>
                  <a:pt x="807511" y="471169"/>
                </a:lnTo>
                <a:close/>
                <a:moveTo>
                  <a:pt x="661289" y="811670"/>
                </a:moveTo>
                <a:lnTo>
                  <a:pt x="660334" y="811529"/>
                </a:lnTo>
                <a:lnTo>
                  <a:pt x="608446" y="805179"/>
                </a:lnTo>
                <a:lnTo>
                  <a:pt x="556577" y="797559"/>
                </a:lnTo>
                <a:lnTo>
                  <a:pt x="504729" y="791209"/>
                </a:lnTo>
                <a:lnTo>
                  <a:pt x="245845" y="753109"/>
                </a:lnTo>
                <a:lnTo>
                  <a:pt x="194145" y="744219"/>
                </a:lnTo>
                <a:lnTo>
                  <a:pt x="142473" y="736599"/>
                </a:lnTo>
                <a:lnTo>
                  <a:pt x="90831" y="727709"/>
                </a:lnTo>
                <a:lnTo>
                  <a:pt x="39218" y="720089"/>
                </a:lnTo>
                <a:lnTo>
                  <a:pt x="23357" y="713739"/>
                </a:lnTo>
                <a:lnTo>
                  <a:pt x="11205" y="701039"/>
                </a:lnTo>
                <a:lnTo>
                  <a:pt x="3254" y="684529"/>
                </a:lnTo>
                <a:lnTo>
                  <a:pt x="0" y="668019"/>
                </a:lnTo>
                <a:lnTo>
                  <a:pt x="2651" y="651509"/>
                </a:lnTo>
                <a:lnTo>
                  <a:pt x="39218" y="617219"/>
                </a:lnTo>
                <a:lnTo>
                  <a:pt x="85869" y="604519"/>
                </a:lnTo>
                <a:lnTo>
                  <a:pt x="226365" y="570229"/>
                </a:lnTo>
                <a:lnTo>
                  <a:pt x="320537" y="549909"/>
                </a:lnTo>
                <a:lnTo>
                  <a:pt x="367794" y="541019"/>
                </a:lnTo>
                <a:lnTo>
                  <a:pt x="417522" y="530859"/>
                </a:lnTo>
                <a:lnTo>
                  <a:pt x="517176" y="513079"/>
                </a:lnTo>
                <a:lnTo>
                  <a:pt x="717178" y="482599"/>
                </a:lnTo>
                <a:lnTo>
                  <a:pt x="917917" y="457199"/>
                </a:lnTo>
                <a:lnTo>
                  <a:pt x="968190" y="452119"/>
                </a:lnTo>
                <a:lnTo>
                  <a:pt x="1018491" y="445769"/>
                </a:lnTo>
                <a:lnTo>
                  <a:pt x="1119163" y="435609"/>
                </a:lnTo>
                <a:lnTo>
                  <a:pt x="1169527" y="431799"/>
                </a:lnTo>
                <a:lnTo>
                  <a:pt x="1270292" y="421639"/>
                </a:lnTo>
                <a:lnTo>
                  <a:pt x="1320687" y="417829"/>
                </a:lnTo>
                <a:lnTo>
                  <a:pt x="1371084" y="412749"/>
                </a:lnTo>
                <a:lnTo>
                  <a:pt x="1471875" y="405129"/>
                </a:lnTo>
                <a:lnTo>
                  <a:pt x="1522260" y="400049"/>
                </a:lnTo>
                <a:lnTo>
                  <a:pt x="1522260" y="478789"/>
                </a:lnTo>
                <a:lnTo>
                  <a:pt x="798146" y="478789"/>
                </a:lnTo>
                <a:lnTo>
                  <a:pt x="1104192" y="486409"/>
                </a:lnTo>
                <a:lnTo>
                  <a:pt x="1155200" y="488949"/>
                </a:lnTo>
                <a:lnTo>
                  <a:pt x="1206207" y="490219"/>
                </a:lnTo>
                <a:lnTo>
                  <a:pt x="1417031" y="500379"/>
                </a:lnTo>
                <a:lnTo>
                  <a:pt x="1469669" y="504189"/>
                </a:lnTo>
                <a:lnTo>
                  <a:pt x="1522260" y="506729"/>
                </a:lnTo>
                <a:lnTo>
                  <a:pt x="1522919" y="506729"/>
                </a:lnTo>
                <a:lnTo>
                  <a:pt x="1416152" y="515619"/>
                </a:lnTo>
                <a:lnTo>
                  <a:pt x="1362792" y="519429"/>
                </a:lnTo>
                <a:lnTo>
                  <a:pt x="1256162" y="529589"/>
                </a:lnTo>
                <a:lnTo>
                  <a:pt x="1202912" y="533399"/>
                </a:lnTo>
                <a:lnTo>
                  <a:pt x="998763" y="553719"/>
                </a:lnTo>
                <a:lnTo>
                  <a:pt x="948019" y="560069"/>
                </a:lnTo>
                <a:lnTo>
                  <a:pt x="897416" y="565149"/>
                </a:lnTo>
                <a:lnTo>
                  <a:pt x="796682" y="577849"/>
                </a:lnTo>
                <a:lnTo>
                  <a:pt x="746574" y="585469"/>
                </a:lnTo>
                <a:lnTo>
                  <a:pt x="696654" y="591819"/>
                </a:lnTo>
                <a:lnTo>
                  <a:pt x="549642" y="614679"/>
                </a:lnTo>
                <a:lnTo>
                  <a:pt x="542714" y="615949"/>
                </a:lnTo>
                <a:lnTo>
                  <a:pt x="67890" y="615949"/>
                </a:lnTo>
                <a:lnTo>
                  <a:pt x="67890" y="718819"/>
                </a:lnTo>
                <a:lnTo>
                  <a:pt x="768705" y="718819"/>
                </a:lnTo>
                <a:lnTo>
                  <a:pt x="899063" y="735329"/>
                </a:lnTo>
                <a:lnTo>
                  <a:pt x="949430" y="740409"/>
                </a:lnTo>
                <a:lnTo>
                  <a:pt x="1050581" y="753109"/>
                </a:lnTo>
                <a:lnTo>
                  <a:pt x="1101406" y="758189"/>
                </a:lnTo>
                <a:lnTo>
                  <a:pt x="951434" y="773429"/>
                </a:lnTo>
                <a:lnTo>
                  <a:pt x="751963" y="798829"/>
                </a:lnTo>
                <a:lnTo>
                  <a:pt x="702184" y="806449"/>
                </a:lnTo>
                <a:lnTo>
                  <a:pt x="661289" y="811670"/>
                </a:lnTo>
                <a:close/>
                <a:moveTo>
                  <a:pt x="1522919" y="506729"/>
                </a:moveTo>
                <a:lnTo>
                  <a:pt x="1522260" y="506729"/>
                </a:lnTo>
                <a:lnTo>
                  <a:pt x="1522260" y="400049"/>
                </a:lnTo>
                <a:lnTo>
                  <a:pt x="1522919" y="400049"/>
                </a:lnTo>
                <a:lnTo>
                  <a:pt x="1543728" y="405129"/>
                </a:lnTo>
                <a:lnTo>
                  <a:pt x="1560366" y="415289"/>
                </a:lnTo>
                <a:lnTo>
                  <a:pt x="1571628" y="431799"/>
                </a:lnTo>
                <a:lnTo>
                  <a:pt x="1576309" y="453389"/>
                </a:lnTo>
                <a:lnTo>
                  <a:pt x="1572416" y="473709"/>
                </a:lnTo>
                <a:lnTo>
                  <a:pt x="1560490" y="490219"/>
                </a:lnTo>
                <a:lnTo>
                  <a:pt x="1543126" y="501649"/>
                </a:lnTo>
                <a:lnTo>
                  <a:pt x="1522919" y="506729"/>
                </a:lnTo>
                <a:close/>
                <a:moveTo>
                  <a:pt x="1522260" y="506729"/>
                </a:moveTo>
                <a:lnTo>
                  <a:pt x="1469669" y="504189"/>
                </a:lnTo>
                <a:lnTo>
                  <a:pt x="1417031" y="500379"/>
                </a:lnTo>
                <a:lnTo>
                  <a:pt x="1206207" y="490219"/>
                </a:lnTo>
                <a:lnTo>
                  <a:pt x="1155200" y="488949"/>
                </a:lnTo>
                <a:lnTo>
                  <a:pt x="1104192" y="486409"/>
                </a:lnTo>
                <a:lnTo>
                  <a:pt x="798146" y="478789"/>
                </a:lnTo>
                <a:lnTo>
                  <a:pt x="1522260" y="478789"/>
                </a:lnTo>
                <a:lnTo>
                  <a:pt x="1522260" y="506729"/>
                </a:lnTo>
                <a:close/>
                <a:moveTo>
                  <a:pt x="67890" y="718819"/>
                </a:moveTo>
                <a:lnTo>
                  <a:pt x="67890" y="615949"/>
                </a:lnTo>
                <a:lnTo>
                  <a:pt x="251687" y="646429"/>
                </a:lnTo>
                <a:lnTo>
                  <a:pt x="297597" y="652779"/>
                </a:lnTo>
                <a:lnTo>
                  <a:pt x="327973" y="657376"/>
                </a:lnTo>
                <a:lnTo>
                  <a:pt x="259392" y="671829"/>
                </a:lnTo>
                <a:lnTo>
                  <a:pt x="115579" y="706119"/>
                </a:lnTo>
                <a:lnTo>
                  <a:pt x="67890" y="718819"/>
                </a:lnTo>
                <a:close/>
                <a:moveTo>
                  <a:pt x="327973" y="657376"/>
                </a:moveTo>
                <a:lnTo>
                  <a:pt x="297597" y="652779"/>
                </a:lnTo>
                <a:lnTo>
                  <a:pt x="251687" y="646429"/>
                </a:lnTo>
                <a:lnTo>
                  <a:pt x="67890" y="615949"/>
                </a:lnTo>
                <a:lnTo>
                  <a:pt x="542714" y="615949"/>
                </a:lnTo>
                <a:lnTo>
                  <a:pt x="404151" y="641349"/>
                </a:lnTo>
                <a:lnTo>
                  <a:pt x="327973" y="657376"/>
                </a:lnTo>
                <a:close/>
                <a:moveTo>
                  <a:pt x="768705" y="718819"/>
                </a:moveTo>
                <a:lnTo>
                  <a:pt x="67890" y="718819"/>
                </a:lnTo>
                <a:lnTo>
                  <a:pt x="115579" y="706119"/>
                </a:lnTo>
                <a:lnTo>
                  <a:pt x="259392" y="671829"/>
                </a:lnTo>
                <a:lnTo>
                  <a:pt x="327973" y="657376"/>
                </a:lnTo>
                <a:lnTo>
                  <a:pt x="448367" y="675639"/>
                </a:lnTo>
                <a:lnTo>
                  <a:pt x="498456" y="681989"/>
                </a:lnTo>
                <a:lnTo>
                  <a:pt x="548495" y="689609"/>
                </a:lnTo>
                <a:lnTo>
                  <a:pt x="598504" y="695959"/>
                </a:lnTo>
                <a:lnTo>
                  <a:pt x="648503" y="703579"/>
                </a:lnTo>
                <a:lnTo>
                  <a:pt x="768705" y="718819"/>
                </a:lnTo>
                <a:close/>
                <a:moveTo>
                  <a:pt x="1101406" y="864869"/>
                </a:moveTo>
                <a:lnTo>
                  <a:pt x="914740" y="844549"/>
                </a:lnTo>
                <a:lnTo>
                  <a:pt x="868074" y="838199"/>
                </a:lnTo>
                <a:lnTo>
                  <a:pt x="712243" y="819149"/>
                </a:lnTo>
                <a:lnTo>
                  <a:pt x="661289" y="811670"/>
                </a:lnTo>
                <a:lnTo>
                  <a:pt x="702184" y="806449"/>
                </a:lnTo>
                <a:lnTo>
                  <a:pt x="751963" y="798829"/>
                </a:lnTo>
                <a:lnTo>
                  <a:pt x="951434" y="773429"/>
                </a:lnTo>
                <a:lnTo>
                  <a:pt x="1101406" y="758189"/>
                </a:lnTo>
                <a:lnTo>
                  <a:pt x="1101406" y="864869"/>
                </a:lnTo>
                <a:close/>
                <a:moveTo>
                  <a:pt x="1101406" y="864869"/>
                </a:moveTo>
                <a:lnTo>
                  <a:pt x="1101406" y="758189"/>
                </a:lnTo>
                <a:lnTo>
                  <a:pt x="1122215" y="763269"/>
                </a:lnTo>
                <a:lnTo>
                  <a:pt x="1138853" y="774699"/>
                </a:lnTo>
                <a:lnTo>
                  <a:pt x="1150114" y="789939"/>
                </a:lnTo>
                <a:lnTo>
                  <a:pt x="1154795" y="811529"/>
                </a:lnTo>
                <a:lnTo>
                  <a:pt x="1150902" y="833119"/>
                </a:lnTo>
                <a:lnTo>
                  <a:pt x="1138976" y="848359"/>
                </a:lnTo>
                <a:lnTo>
                  <a:pt x="1121612" y="859789"/>
                </a:lnTo>
                <a:lnTo>
                  <a:pt x="1101406" y="864869"/>
                </a:lnTo>
                <a:close/>
                <a:moveTo>
                  <a:pt x="296608" y="984249"/>
                </a:moveTo>
                <a:lnTo>
                  <a:pt x="275330" y="984249"/>
                </a:lnTo>
                <a:lnTo>
                  <a:pt x="256401" y="977899"/>
                </a:lnTo>
                <a:lnTo>
                  <a:pt x="241179" y="965199"/>
                </a:lnTo>
                <a:lnTo>
                  <a:pt x="231025" y="946149"/>
                </a:lnTo>
                <a:lnTo>
                  <a:pt x="229382" y="925829"/>
                </a:lnTo>
                <a:lnTo>
                  <a:pt x="236174" y="905509"/>
                </a:lnTo>
                <a:lnTo>
                  <a:pt x="268265" y="881379"/>
                </a:lnTo>
                <a:lnTo>
                  <a:pt x="453810" y="845819"/>
                </a:lnTo>
                <a:lnTo>
                  <a:pt x="503415" y="836929"/>
                </a:lnTo>
                <a:lnTo>
                  <a:pt x="553054" y="829309"/>
                </a:lnTo>
                <a:lnTo>
                  <a:pt x="602729" y="820419"/>
                </a:lnTo>
                <a:lnTo>
                  <a:pt x="652439" y="812799"/>
                </a:lnTo>
                <a:lnTo>
                  <a:pt x="661289" y="811670"/>
                </a:lnTo>
                <a:lnTo>
                  <a:pt x="712243" y="819149"/>
                </a:lnTo>
                <a:lnTo>
                  <a:pt x="868074" y="838199"/>
                </a:lnTo>
                <a:lnTo>
                  <a:pt x="914740" y="844549"/>
                </a:lnTo>
                <a:lnTo>
                  <a:pt x="1101406" y="864869"/>
                </a:lnTo>
                <a:lnTo>
                  <a:pt x="1000144" y="875029"/>
                </a:lnTo>
                <a:lnTo>
                  <a:pt x="949574" y="881379"/>
                </a:lnTo>
                <a:lnTo>
                  <a:pt x="899048" y="886459"/>
                </a:lnTo>
                <a:lnTo>
                  <a:pt x="798129" y="899159"/>
                </a:lnTo>
                <a:lnTo>
                  <a:pt x="546687" y="937259"/>
                </a:lnTo>
                <a:lnTo>
                  <a:pt x="396464" y="963929"/>
                </a:lnTo>
                <a:lnTo>
                  <a:pt x="296608" y="984249"/>
                </a:lnTo>
                <a:close/>
              </a:path>
            </a:pathLst>
          </a:custGeom>
          <a:solidFill>
            <a:srgbClr val="f1562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2" name="object 3"/>
          <p:cNvSpPr/>
          <p:nvPr/>
        </p:nvSpPr>
        <p:spPr>
          <a:xfrm>
            <a:off x="7962480" y="9060840"/>
            <a:ext cx="1869120" cy="562320"/>
          </a:xfrm>
          <a:prstGeom prst="rect">
            <a:avLst/>
          </a:prstGeom>
          <a:blipFill rotWithShape="0">
            <a:blip r:embed="rId1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3" name="object 4"/>
          <p:cNvSpPr/>
          <p:nvPr/>
        </p:nvSpPr>
        <p:spPr>
          <a:xfrm>
            <a:off x="7876080" y="646200"/>
            <a:ext cx="1685880" cy="1685880"/>
          </a:xfrm>
          <a:prstGeom prst="rect">
            <a:avLst/>
          </a:pr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194" name="object 5"/>
          <p:cNvGrpSpPr/>
          <p:nvPr/>
        </p:nvGrpSpPr>
        <p:grpSpPr>
          <a:xfrm>
            <a:off x="471960" y="1433880"/>
            <a:ext cx="8757360" cy="4008960"/>
            <a:chOff x="471960" y="1433880"/>
            <a:chExt cx="8757360" cy="4008960"/>
          </a:xfrm>
        </p:grpSpPr>
        <p:sp>
          <p:nvSpPr>
            <p:cNvPr id="195" name="object 6"/>
            <p:cNvSpPr/>
            <p:nvPr/>
          </p:nvSpPr>
          <p:spPr>
            <a:xfrm>
              <a:off x="471960" y="3523680"/>
              <a:ext cx="1919160" cy="1919160"/>
            </a:xfrm>
            <a:prstGeom prst="rect">
              <a:avLst/>
            </a:prstGeom>
            <a:blipFill rotWithShape="0">
              <a:blip r:embed="rId3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196" name="object 7"/>
            <p:cNvSpPr/>
            <p:nvPr/>
          </p:nvSpPr>
          <p:spPr>
            <a:xfrm>
              <a:off x="997560" y="1433880"/>
              <a:ext cx="8231760" cy="3350520"/>
            </a:xfrm>
            <a:custGeom>
              <a:avLst/>
              <a:gdLst/>
              <a:ahLst/>
              <a:rect l="l" t="t" r="r" b="b"/>
              <a:pathLst>
                <a:path w="8232140" h="3350895">
                  <a:moveTo>
                    <a:pt x="6458487" y="343246"/>
                  </a:moveTo>
                  <a:lnTo>
                    <a:pt x="6507707" y="351887"/>
                  </a:lnTo>
                  <a:lnTo>
                    <a:pt x="6556508" y="361714"/>
                  </a:lnTo>
                  <a:lnTo>
                    <a:pt x="6604893" y="372719"/>
                  </a:lnTo>
                  <a:lnTo>
                    <a:pt x="6652861" y="384895"/>
                  </a:lnTo>
                  <a:lnTo>
                    <a:pt x="6700413" y="398231"/>
                  </a:lnTo>
                  <a:lnTo>
                    <a:pt x="6747550" y="412721"/>
                  </a:lnTo>
                  <a:lnTo>
                    <a:pt x="6794273" y="428355"/>
                  </a:lnTo>
                  <a:lnTo>
                    <a:pt x="6840581" y="445124"/>
                  </a:lnTo>
                  <a:lnTo>
                    <a:pt x="6886475" y="463021"/>
                  </a:lnTo>
                  <a:lnTo>
                    <a:pt x="6931957" y="482037"/>
                  </a:lnTo>
                  <a:lnTo>
                    <a:pt x="6977027" y="502163"/>
                  </a:lnTo>
                  <a:lnTo>
                    <a:pt x="7021684" y="523391"/>
                  </a:lnTo>
                  <a:lnTo>
                    <a:pt x="7065931" y="545712"/>
                  </a:lnTo>
                  <a:lnTo>
                    <a:pt x="7109767" y="569118"/>
                  </a:lnTo>
                  <a:lnTo>
                    <a:pt x="7153193" y="593601"/>
                  </a:lnTo>
                  <a:lnTo>
                    <a:pt x="7196210" y="619151"/>
                  </a:lnTo>
                  <a:lnTo>
                    <a:pt x="7238818" y="645760"/>
                  </a:lnTo>
                  <a:lnTo>
                    <a:pt x="7281017" y="673421"/>
                  </a:lnTo>
                  <a:lnTo>
                    <a:pt x="7322810" y="702123"/>
                  </a:lnTo>
                  <a:lnTo>
                    <a:pt x="7364195" y="731860"/>
                  </a:lnTo>
                  <a:lnTo>
                    <a:pt x="7405173" y="762621"/>
                  </a:lnTo>
                  <a:lnTo>
                    <a:pt x="7485774" y="825982"/>
                  </a:lnTo>
                  <a:lnTo>
                    <a:pt x="7525176" y="858161"/>
                  </a:lnTo>
                  <a:lnTo>
                    <a:pt x="7563953" y="890938"/>
                  </a:lnTo>
                  <a:lnTo>
                    <a:pt x="7602105" y="924312"/>
                  </a:lnTo>
                  <a:lnTo>
                    <a:pt x="7639630" y="958283"/>
                  </a:lnTo>
                  <a:lnTo>
                    <a:pt x="7676531" y="992851"/>
                  </a:lnTo>
                  <a:lnTo>
                    <a:pt x="7712806" y="1028016"/>
                  </a:lnTo>
                  <a:lnTo>
                    <a:pt x="7748456" y="1063779"/>
                  </a:lnTo>
                  <a:lnTo>
                    <a:pt x="7783480" y="1100138"/>
                  </a:lnTo>
                  <a:lnTo>
                    <a:pt x="7817878" y="1137095"/>
                  </a:lnTo>
                  <a:lnTo>
                    <a:pt x="7851652" y="1174649"/>
                  </a:lnTo>
                  <a:lnTo>
                    <a:pt x="7884799" y="1212801"/>
                  </a:lnTo>
                  <a:lnTo>
                    <a:pt x="7917322" y="1251549"/>
                  </a:lnTo>
                  <a:lnTo>
                    <a:pt x="7949219" y="1290895"/>
                  </a:lnTo>
                  <a:lnTo>
                    <a:pt x="7980490" y="1330838"/>
                  </a:lnTo>
                  <a:lnTo>
                    <a:pt x="8011136" y="1371378"/>
                  </a:lnTo>
                  <a:lnTo>
                    <a:pt x="8041156" y="1412515"/>
                  </a:lnTo>
                  <a:lnTo>
                    <a:pt x="8070551" y="1454250"/>
                  </a:lnTo>
                  <a:lnTo>
                    <a:pt x="8099321" y="1496581"/>
                  </a:lnTo>
                  <a:lnTo>
                    <a:pt x="8127062" y="1542399"/>
                  </a:lnTo>
                  <a:lnTo>
                    <a:pt x="8151514" y="1588194"/>
                  </a:lnTo>
                  <a:lnTo>
                    <a:pt x="8172687" y="1633976"/>
                  </a:lnTo>
                  <a:lnTo>
                    <a:pt x="8190594" y="1679758"/>
                  </a:lnTo>
                  <a:lnTo>
                    <a:pt x="8205248" y="1725552"/>
                  </a:lnTo>
                  <a:lnTo>
                    <a:pt x="8216660" y="1771368"/>
                  </a:lnTo>
                  <a:lnTo>
                    <a:pt x="8224842" y="1817219"/>
                  </a:lnTo>
                  <a:lnTo>
                    <a:pt x="8229807" y="1863116"/>
                  </a:lnTo>
                  <a:lnTo>
                    <a:pt x="8231567" y="1909072"/>
                  </a:lnTo>
                  <a:lnTo>
                    <a:pt x="8230134" y="1955098"/>
                  </a:lnTo>
                  <a:lnTo>
                    <a:pt x="8225519" y="2001205"/>
                  </a:lnTo>
                  <a:lnTo>
                    <a:pt x="8217736" y="2047405"/>
                  </a:lnTo>
                  <a:lnTo>
                    <a:pt x="8206795" y="2093710"/>
                  </a:lnTo>
                  <a:lnTo>
                    <a:pt x="8192710" y="2140132"/>
                  </a:lnTo>
                  <a:lnTo>
                    <a:pt x="8175492" y="2186682"/>
                  </a:lnTo>
                  <a:lnTo>
                    <a:pt x="8155154" y="2233372"/>
                  </a:lnTo>
                  <a:lnTo>
                    <a:pt x="8131707" y="2280214"/>
                  </a:lnTo>
                  <a:lnTo>
                    <a:pt x="8107586" y="2324679"/>
                  </a:lnTo>
                  <a:lnTo>
                    <a:pt x="8080899" y="2367219"/>
                  </a:lnTo>
                  <a:lnTo>
                    <a:pt x="8051648" y="2407834"/>
                  </a:lnTo>
                  <a:lnTo>
                    <a:pt x="8019831" y="2446524"/>
                  </a:lnTo>
                  <a:lnTo>
                    <a:pt x="7952674" y="2521236"/>
                  </a:lnTo>
                  <a:lnTo>
                    <a:pt x="7883618" y="2594372"/>
                  </a:lnTo>
                  <a:lnTo>
                    <a:pt x="7812685" y="2665799"/>
                  </a:lnTo>
                  <a:lnTo>
                    <a:pt x="7739902" y="2735386"/>
                  </a:lnTo>
                  <a:lnTo>
                    <a:pt x="7665290" y="2803000"/>
                  </a:lnTo>
                  <a:lnTo>
                    <a:pt x="7588875" y="2868509"/>
                  </a:lnTo>
                  <a:lnTo>
                    <a:pt x="7510681" y="2931780"/>
                  </a:lnTo>
                  <a:lnTo>
                    <a:pt x="7430731" y="2992681"/>
                  </a:lnTo>
                  <a:lnTo>
                    <a:pt x="7390067" y="3020715"/>
                  </a:lnTo>
                  <a:lnTo>
                    <a:pt x="7348563" y="3046868"/>
                  </a:lnTo>
                  <a:lnTo>
                    <a:pt x="7306185" y="3071134"/>
                  </a:lnTo>
                  <a:lnTo>
                    <a:pt x="7262905" y="3093508"/>
                  </a:lnTo>
                  <a:lnTo>
                    <a:pt x="7218689" y="3113983"/>
                  </a:lnTo>
                  <a:lnTo>
                    <a:pt x="7173509" y="3132555"/>
                  </a:lnTo>
                  <a:lnTo>
                    <a:pt x="7127332" y="3149216"/>
                  </a:lnTo>
                  <a:lnTo>
                    <a:pt x="7080128" y="3163963"/>
                  </a:lnTo>
                  <a:lnTo>
                    <a:pt x="6982750" y="3189723"/>
                  </a:lnTo>
                  <a:lnTo>
                    <a:pt x="6884261" y="3213227"/>
                  </a:lnTo>
                  <a:lnTo>
                    <a:pt x="6785444" y="3233814"/>
                  </a:lnTo>
                  <a:lnTo>
                    <a:pt x="6686317" y="3251767"/>
                  </a:lnTo>
                  <a:lnTo>
                    <a:pt x="6586899" y="3267372"/>
                  </a:lnTo>
                  <a:lnTo>
                    <a:pt x="6487209" y="3280910"/>
                  </a:lnTo>
                  <a:lnTo>
                    <a:pt x="6387264" y="3292667"/>
                  </a:lnTo>
                  <a:lnTo>
                    <a:pt x="6236911" y="3307583"/>
                  </a:lnTo>
                  <a:lnTo>
                    <a:pt x="5934864" y="3331136"/>
                  </a:lnTo>
                  <a:lnTo>
                    <a:pt x="5780187" y="3339441"/>
                  </a:lnTo>
                  <a:lnTo>
                    <a:pt x="5625420" y="3345426"/>
                  </a:lnTo>
                  <a:lnTo>
                    <a:pt x="5470625" y="3349101"/>
                  </a:lnTo>
                  <a:lnTo>
                    <a:pt x="5264296" y="3350429"/>
                  </a:lnTo>
                  <a:lnTo>
                    <a:pt x="5058174" y="3347697"/>
                  </a:lnTo>
                  <a:lnTo>
                    <a:pt x="4852407" y="3340933"/>
                  </a:lnTo>
                  <a:lnTo>
                    <a:pt x="4647141" y="3330163"/>
                  </a:lnTo>
                  <a:lnTo>
                    <a:pt x="3948141" y="3285995"/>
                  </a:lnTo>
                  <a:lnTo>
                    <a:pt x="3849343" y="3278467"/>
                  </a:lnTo>
                  <a:lnTo>
                    <a:pt x="3643123" y="3258242"/>
                  </a:lnTo>
                  <a:lnTo>
                    <a:pt x="3231596" y="3212773"/>
                  </a:lnTo>
                  <a:lnTo>
                    <a:pt x="2718630" y="3172662"/>
                  </a:lnTo>
                  <a:lnTo>
                    <a:pt x="2616313" y="3163118"/>
                  </a:lnTo>
                  <a:lnTo>
                    <a:pt x="2565275" y="3157689"/>
                  </a:lnTo>
                  <a:lnTo>
                    <a:pt x="2465831" y="3144902"/>
                  </a:lnTo>
                  <a:lnTo>
                    <a:pt x="2317214" y="3122709"/>
                  </a:lnTo>
                  <a:lnTo>
                    <a:pt x="2002216" y="3071805"/>
                  </a:lnTo>
                  <a:lnTo>
                    <a:pt x="1945237" y="3029785"/>
                  </a:lnTo>
                  <a:lnTo>
                    <a:pt x="1897085" y="3011366"/>
                  </a:lnTo>
                  <a:lnTo>
                    <a:pt x="1845852" y="3001865"/>
                  </a:lnTo>
                  <a:lnTo>
                    <a:pt x="1794299" y="2994129"/>
                  </a:lnTo>
                  <a:lnTo>
                    <a:pt x="1695343" y="2975084"/>
                  </a:lnTo>
                  <a:lnTo>
                    <a:pt x="1597111" y="2954042"/>
                  </a:lnTo>
                  <a:lnTo>
                    <a:pt x="1499557" y="2930939"/>
                  </a:lnTo>
                  <a:lnTo>
                    <a:pt x="1402639" y="2905711"/>
                  </a:lnTo>
                  <a:lnTo>
                    <a:pt x="1306312" y="2878295"/>
                  </a:lnTo>
                  <a:lnTo>
                    <a:pt x="1210533" y="2848629"/>
                  </a:lnTo>
                  <a:lnTo>
                    <a:pt x="1115257" y="2816649"/>
                  </a:lnTo>
                  <a:lnTo>
                    <a:pt x="1067795" y="2799771"/>
                  </a:lnTo>
                  <a:lnTo>
                    <a:pt x="969450" y="2767886"/>
                  </a:lnTo>
                  <a:lnTo>
                    <a:pt x="870057" y="2738244"/>
                  </a:lnTo>
                  <a:lnTo>
                    <a:pt x="621427" y="2668031"/>
                  </a:lnTo>
                  <a:lnTo>
                    <a:pt x="575066" y="2654130"/>
                  </a:lnTo>
                  <a:lnTo>
                    <a:pt x="529710" y="2637835"/>
                  </a:lnTo>
                  <a:lnTo>
                    <a:pt x="485442" y="2619204"/>
                  </a:lnTo>
                  <a:lnTo>
                    <a:pt x="442344" y="2598295"/>
                  </a:lnTo>
                  <a:lnTo>
                    <a:pt x="400500" y="2575165"/>
                  </a:lnTo>
                  <a:lnTo>
                    <a:pt x="359994" y="2549871"/>
                  </a:lnTo>
                  <a:lnTo>
                    <a:pt x="320907" y="2522472"/>
                  </a:lnTo>
                  <a:lnTo>
                    <a:pt x="283323" y="2493026"/>
                  </a:lnTo>
                  <a:lnTo>
                    <a:pt x="247325" y="2461588"/>
                  </a:lnTo>
                  <a:lnTo>
                    <a:pt x="212996" y="2428218"/>
                  </a:lnTo>
                  <a:lnTo>
                    <a:pt x="180418" y="2392973"/>
                  </a:lnTo>
                  <a:lnTo>
                    <a:pt x="149676" y="2355911"/>
                  </a:lnTo>
                  <a:lnTo>
                    <a:pt x="120852" y="2317088"/>
                  </a:lnTo>
                  <a:lnTo>
                    <a:pt x="94028" y="2276564"/>
                  </a:lnTo>
                  <a:lnTo>
                    <a:pt x="68482" y="2234403"/>
                  </a:lnTo>
                  <a:lnTo>
                    <a:pt x="46875" y="2190462"/>
                  </a:lnTo>
                  <a:lnTo>
                    <a:pt x="29265" y="2145055"/>
                  </a:lnTo>
                  <a:lnTo>
                    <a:pt x="15714" y="2098496"/>
                  </a:lnTo>
                  <a:lnTo>
                    <a:pt x="6279" y="2051099"/>
                  </a:lnTo>
                  <a:lnTo>
                    <a:pt x="1021" y="2003179"/>
                  </a:lnTo>
                  <a:lnTo>
                    <a:pt x="0" y="1955049"/>
                  </a:lnTo>
                  <a:lnTo>
                    <a:pt x="3273" y="1907024"/>
                  </a:lnTo>
                  <a:lnTo>
                    <a:pt x="10902" y="1859417"/>
                  </a:lnTo>
                  <a:lnTo>
                    <a:pt x="22945" y="1812544"/>
                  </a:lnTo>
                  <a:lnTo>
                    <a:pt x="37501" y="1763380"/>
                  </a:lnTo>
                  <a:lnTo>
                    <a:pt x="52875" y="1714449"/>
                  </a:lnTo>
                  <a:lnTo>
                    <a:pt x="69060" y="1665761"/>
                  </a:lnTo>
                  <a:lnTo>
                    <a:pt x="86050" y="1617328"/>
                  </a:lnTo>
                  <a:lnTo>
                    <a:pt x="103840" y="1569160"/>
                  </a:lnTo>
                  <a:lnTo>
                    <a:pt x="122423" y="1521269"/>
                  </a:lnTo>
                  <a:lnTo>
                    <a:pt x="141794" y="1473665"/>
                  </a:lnTo>
                  <a:lnTo>
                    <a:pt x="161947" y="1426359"/>
                  </a:lnTo>
                  <a:lnTo>
                    <a:pt x="182875" y="1379362"/>
                  </a:lnTo>
                  <a:lnTo>
                    <a:pt x="204573" y="1332685"/>
                  </a:lnTo>
                  <a:lnTo>
                    <a:pt x="227034" y="1286339"/>
                  </a:lnTo>
                  <a:lnTo>
                    <a:pt x="250253" y="1240335"/>
                  </a:lnTo>
                  <a:lnTo>
                    <a:pt x="274224" y="1194684"/>
                  </a:lnTo>
                  <a:lnTo>
                    <a:pt x="298940" y="1149396"/>
                  </a:lnTo>
                  <a:lnTo>
                    <a:pt x="324396" y="1104483"/>
                  </a:lnTo>
                  <a:lnTo>
                    <a:pt x="350585" y="1059955"/>
                  </a:lnTo>
                  <a:lnTo>
                    <a:pt x="377502" y="1015824"/>
                  </a:lnTo>
                  <a:lnTo>
                    <a:pt x="432868" y="928728"/>
                  </a:lnTo>
                  <a:lnTo>
                    <a:pt x="462621" y="886942"/>
                  </a:lnTo>
                  <a:lnTo>
                    <a:pt x="494321" y="846802"/>
                  </a:lnTo>
                  <a:lnTo>
                    <a:pt x="527887" y="808371"/>
                  </a:lnTo>
                  <a:lnTo>
                    <a:pt x="563238" y="771709"/>
                  </a:lnTo>
                  <a:lnTo>
                    <a:pt x="600295" y="736879"/>
                  </a:lnTo>
                  <a:lnTo>
                    <a:pt x="638977" y="703941"/>
                  </a:lnTo>
                  <a:lnTo>
                    <a:pt x="679204" y="672957"/>
                  </a:lnTo>
                  <a:lnTo>
                    <a:pt x="720896" y="643988"/>
                  </a:lnTo>
                  <a:lnTo>
                    <a:pt x="763972" y="617096"/>
                  </a:lnTo>
                  <a:lnTo>
                    <a:pt x="808352" y="592343"/>
                  </a:lnTo>
                  <a:lnTo>
                    <a:pt x="853956" y="569789"/>
                  </a:lnTo>
                  <a:lnTo>
                    <a:pt x="900703" y="549497"/>
                  </a:lnTo>
                  <a:lnTo>
                    <a:pt x="948514" y="531527"/>
                  </a:lnTo>
                  <a:lnTo>
                    <a:pt x="997307" y="515942"/>
                  </a:lnTo>
                  <a:lnTo>
                    <a:pt x="1094187" y="488050"/>
                  </a:lnTo>
                  <a:lnTo>
                    <a:pt x="1192642" y="462749"/>
                  </a:lnTo>
                  <a:lnTo>
                    <a:pt x="1292425" y="439995"/>
                  </a:lnTo>
                  <a:lnTo>
                    <a:pt x="1393290" y="419741"/>
                  </a:lnTo>
                  <a:lnTo>
                    <a:pt x="1444050" y="410538"/>
                  </a:lnTo>
                  <a:lnTo>
                    <a:pt x="1591278" y="386129"/>
                  </a:lnTo>
                  <a:lnTo>
                    <a:pt x="1738004" y="359246"/>
                  </a:lnTo>
                  <a:lnTo>
                    <a:pt x="1884227" y="329892"/>
                  </a:lnTo>
                  <a:lnTo>
                    <a:pt x="2029948" y="298066"/>
                  </a:lnTo>
                  <a:lnTo>
                    <a:pt x="2175167" y="263767"/>
                  </a:lnTo>
                  <a:lnTo>
                    <a:pt x="2319884" y="226996"/>
                  </a:lnTo>
                  <a:lnTo>
                    <a:pt x="2560882" y="161549"/>
                  </a:lnTo>
                  <a:lnTo>
                    <a:pt x="2658227" y="137400"/>
                  </a:lnTo>
                  <a:lnTo>
                    <a:pt x="2756012" y="115031"/>
                  </a:lnTo>
                  <a:lnTo>
                    <a:pt x="2903254" y="84209"/>
                  </a:lnTo>
                  <a:lnTo>
                    <a:pt x="3150986" y="37326"/>
                  </a:lnTo>
                  <a:lnTo>
                    <a:pt x="3201937" y="29012"/>
                  </a:lnTo>
                  <a:lnTo>
                    <a:pt x="3252858" y="21794"/>
                  </a:lnTo>
                  <a:lnTo>
                    <a:pt x="3303749" y="15647"/>
                  </a:lnTo>
                  <a:lnTo>
                    <a:pt x="3354610" y="10550"/>
                  </a:lnTo>
                  <a:lnTo>
                    <a:pt x="3405441" y="6479"/>
                  </a:lnTo>
                  <a:lnTo>
                    <a:pt x="3456243" y="3411"/>
                  </a:lnTo>
                  <a:lnTo>
                    <a:pt x="3507017" y="1324"/>
                  </a:lnTo>
                  <a:lnTo>
                    <a:pt x="3557762" y="195"/>
                  </a:lnTo>
                  <a:lnTo>
                    <a:pt x="3608478" y="0"/>
                  </a:lnTo>
                  <a:lnTo>
                    <a:pt x="3659167" y="716"/>
                  </a:lnTo>
                  <a:lnTo>
                    <a:pt x="3709829" y="2321"/>
                  </a:lnTo>
                  <a:lnTo>
                    <a:pt x="3760463" y="4792"/>
                  </a:lnTo>
                  <a:lnTo>
                    <a:pt x="3811071" y="8106"/>
                  </a:lnTo>
                  <a:lnTo>
                    <a:pt x="3861652" y="12239"/>
                  </a:lnTo>
                  <a:lnTo>
                    <a:pt x="3912207" y="17169"/>
                  </a:lnTo>
                  <a:lnTo>
                    <a:pt x="4013241" y="29328"/>
                  </a:lnTo>
                  <a:lnTo>
                    <a:pt x="4114174" y="44400"/>
                  </a:lnTo>
                  <a:lnTo>
                    <a:pt x="4215010" y="62199"/>
                  </a:lnTo>
                  <a:lnTo>
                    <a:pt x="4370467" y="92744"/>
                  </a:lnTo>
                  <a:lnTo>
                    <a:pt x="4739472" y="158292"/>
                  </a:lnTo>
                  <a:lnTo>
                    <a:pt x="5204798" y="244567"/>
                  </a:lnTo>
                  <a:lnTo>
                    <a:pt x="5360292" y="271209"/>
                  </a:lnTo>
                  <a:lnTo>
                    <a:pt x="5458691" y="284760"/>
                  </a:lnTo>
                  <a:lnTo>
                    <a:pt x="5557171" y="295892"/>
                  </a:lnTo>
                  <a:lnTo>
                    <a:pt x="5655776" y="304669"/>
                  </a:lnTo>
                  <a:lnTo>
                    <a:pt x="5754548" y="311153"/>
                  </a:lnTo>
                  <a:lnTo>
                    <a:pt x="5853533" y="315408"/>
                  </a:lnTo>
                  <a:lnTo>
                    <a:pt x="5952773" y="317498"/>
                  </a:lnTo>
                  <a:lnTo>
                    <a:pt x="6052313" y="317485"/>
                  </a:lnTo>
                  <a:lnTo>
                    <a:pt x="6102209" y="316710"/>
                  </a:lnTo>
                  <a:lnTo>
                    <a:pt x="6154368" y="316805"/>
                  </a:lnTo>
                  <a:lnTo>
                    <a:pt x="6206106" y="318145"/>
                  </a:lnTo>
                  <a:lnTo>
                    <a:pt x="6257422" y="320724"/>
                  </a:lnTo>
                  <a:lnTo>
                    <a:pt x="6308318" y="324532"/>
                  </a:lnTo>
                  <a:lnTo>
                    <a:pt x="6358794" y="329560"/>
                  </a:lnTo>
                  <a:lnTo>
                    <a:pt x="6408850" y="335801"/>
                  </a:lnTo>
                  <a:lnTo>
                    <a:pt x="6458487" y="343246"/>
                  </a:lnTo>
                  <a:close/>
                </a:path>
              </a:pathLst>
            </a:custGeom>
            <a:solidFill>
              <a:srgbClr val="f1562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197" name="object 8"/>
          <p:cNvSpPr/>
          <p:nvPr/>
        </p:nvSpPr>
        <p:spPr>
          <a:xfrm>
            <a:off x="16227360" y="195120"/>
            <a:ext cx="1723680" cy="1713960"/>
          </a:xfrm>
          <a:prstGeom prst="rect">
            <a:avLst/>
          </a:prstGeom>
          <a:blipFill rotWithShape="0">
            <a:blip r:embed="rId4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8" name="object 9"/>
          <p:cNvSpPr/>
          <p:nvPr/>
        </p:nvSpPr>
        <p:spPr>
          <a:xfrm>
            <a:off x="0" y="8211240"/>
            <a:ext cx="2258280" cy="2075400"/>
          </a:xfrm>
          <a:prstGeom prst="rect">
            <a:avLst/>
          </a:prstGeom>
          <a:blipFill rotWithShape="0">
            <a:blip r:embed="rId5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9" name="object 10"/>
          <p:cNvSpPr/>
          <p:nvPr/>
        </p:nvSpPr>
        <p:spPr>
          <a:xfrm>
            <a:off x="0" y="0"/>
            <a:ext cx="2754360" cy="2863440"/>
          </a:xfrm>
          <a:prstGeom prst="rect">
            <a:avLst/>
          </a:prstGeom>
          <a:blipFill rotWithShape="0">
            <a:blip r:embed="rId6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0" name="object 11"/>
          <p:cNvSpPr/>
          <p:nvPr/>
        </p:nvSpPr>
        <p:spPr>
          <a:xfrm>
            <a:off x="10251360" y="4562280"/>
            <a:ext cx="6552720" cy="2138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6280" bIns="0" anchor="t">
            <a:spAutoFit/>
          </a:bodyPr>
          <a:p>
            <a:pPr marL="12600">
              <a:lnSpc>
                <a:spcPts val="3980"/>
              </a:lnSpc>
              <a:spcBef>
                <a:spcPts val="916"/>
              </a:spcBef>
              <a:buNone/>
            </a:pPr>
            <a:r>
              <a:rPr b="1" lang="de-AT" sz="4000" spc="-727" strike="noStrike">
                <a:solidFill>
                  <a:srgbClr val="f15620"/>
                </a:solidFill>
                <a:latin typeface="Verdana"/>
              </a:rPr>
              <a:t>It </a:t>
            </a:r>
            <a:r>
              <a:rPr b="1" lang="de-AT" sz="4000" spc="-440" strike="noStrike">
                <a:solidFill>
                  <a:srgbClr val="f15620"/>
                </a:solidFill>
                <a:latin typeface="Verdana"/>
              </a:rPr>
              <a:t>is </a:t>
            </a:r>
            <a:r>
              <a:rPr b="1" lang="de-AT" sz="4000" spc="-721" strike="noStrike">
                <a:solidFill>
                  <a:srgbClr val="f15620"/>
                </a:solidFill>
                <a:latin typeface="Verdana"/>
              </a:rPr>
              <a:t>a </a:t>
            </a:r>
            <a:r>
              <a:rPr b="1" lang="de-AT" sz="4000" spc="-505" strike="noStrike">
                <a:solidFill>
                  <a:srgbClr val="f15620"/>
                </a:solidFill>
                <a:latin typeface="Verdana"/>
              </a:rPr>
              <a:t>role-playing </a:t>
            </a:r>
            <a:r>
              <a:rPr b="1" lang="de-AT" sz="4000" spc="-741" strike="noStrike">
                <a:solidFill>
                  <a:srgbClr val="f15620"/>
                </a:solidFill>
                <a:latin typeface="Verdana"/>
              </a:rPr>
              <a:t>game </a:t>
            </a:r>
            <a:r>
              <a:rPr b="1" lang="de-AT" sz="4000" spc="-182" strike="noStrike">
                <a:solidFill>
                  <a:srgbClr val="f15620"/>
                </a:solidFill>
                <a:latin typeface="Verdana"/>
              </a:rPr>
              <a:t>–  </a:t>
            </a:r>
            <a:r>
              <a:rPr b="1" lang="de-AT" sz="4000" spc="-596" strike="noStrike">
                <a:solidFill>
                  <a:srgbClr val="f15620"/>
                </a:solidFill>
                <a:latin typeface="Verdana"/>
              </a:rPr>
              <a:t>argue </a:t>
            </a:r>
            <a:r>
              <a:rPr b="1" lang="de-AT" sz="4000" spc="-491" strike="noStrike">
                <a:solidFill>
                  <a:srgbClr val="f15620"/>
                </a:solidFill>
                <a:latin typeface="Verdana"/>
              </a:rPr>
              <a:t>from </a:t>
            </a:r>
            <a:r>
              <a:rPr b="1" lang="de-AT" sz="4000" spc="-602" strike="noStrike">
                <a:solidFill>
                  <a:srgbClr val="f15620"/>
                </a:solidFill>
                <a:latin typeface="Verdana"/>
              </a:rPr>
              <a:t>the </a:t>
            </a:r>
            <a:r>
              <a:rPr b="1" lang="de-AT" sz="4000" spc="-562" strike="noStrike">
                <a:solidFill>
                  <a:srgbClr val="f15620"/>
                </a:solidFill>
                <a:latin typeface="Verdana"/>
              </a:rPr>
              <a:t>perspective </a:t>
            </a:r>
            <a:r>
              <a:rPr b="1" lang="de-AT" sz="4000" spc="-409" strike="noStrike">
                <a:solidFill>
                  <a:srgbClr val="f15620"/>
                </a:solidFill>
                <a:latin typeface="Verdana"/>
              </a:rPr>
              <a:t>of  </a:t>
            </a:r>
            <a:r>
              <a:rPr b="1" lang="de-AT" sz="4000" spc="-505" strike="noStrike">
                <a:solidFill>
                  <a:srgbClr val="f15620"/>
                </a:solidFill>
                <a:latin typeface="Verdana"/>
              </a:rPr>
              <a:t>your </a:t>
            </a:r>
            <a:r>
              <a:rPr b="1" lang="de-AT" sz="4000" spc="-537" strike="noStrike">
                <a:solidFill>
                  <a:srgbClr val="f15620"/>
                </a:solidFill>
                <a:latin typeface="Verdana"/>
              </a:rPr>
              <a:t>role, </a:t>
            </a:r>
            <a:r>
              <a:rPr b="1" lang="de-AT" sz="4000" spc="-596" strike="noStrike">
                <a:solidFill>
                  <a:srgbClr val="f15620"/>
                </a:solidFill>
                <a:latin typeface="Verdana"/>
              </a:rPr>
              <a:t>not </a:t>
            </a:r>
            <a:r>
              <a:rPr b="1" lang="de-AT" sz="4000" spc="-505" strike="noStrike">
                <a:solidFill>
                  <a:srgbClr val="f15620"/>
                </a:solidFill>
                <a:latin typeface="Verdana"/>
              </a:rPr>
              <a:t>your </a:t>
            </a:r>
            <a:r>
              <a:rPr b="1" lang="de-AT" sz="4000" spc="-670" strike="noStrike">
                <a:solidFill>
                  <a:srgbClr val="f15620"/>
                </a:solidFill>
                <a:latin typeface="Verdana"/>
              </a:rPr>
              <a:t>own  </a:t>
            </a:r>
            <a:r>
              <a:rPr b="1" lang="de-AT" sz="4000" spc="-576" strike="noStrike">
                <a:solidFill>
                  <a:srgbClr val="f15620"/>
                </a:solidFill>
                <a:latin typeface="Verdana"/>
              </a:rPr>
              <a:t>personal</a:t>
            </a:r>
            <a:r>
              <a:rPr b="1" lang="de-AT" sz="4000" spc="-497" strike="noStrike">
                <a:solidFill>
                  <a:srgbClr val="f15620"/>
                </a:solidFill>
                <a:latin typeface="Verdana"/>
              </a:rPr>
              <a:t> </a:t>
            </a:r>
            <a:r>
              <a:rPr b="1" lang="de-AT" sz="4000" spc="-542" strike="noStrike">
                <a:solidFill>
                  <a:srgbClr val="f15620"/>
                </a:solidFill>
                <a:latin typeface="Verdana"/>
              </a:rPr>
              <a:t>opinion.</a:t>
            </a:r>
            <a:endParaRPr b="0" lang="de-AT" sz="4000" spc="-1" strike="noStrike">
              <a:latin typeface="Arial"/>
            </a:endParaRPr>
          </a:p>
        </p:txBody>
      </p:sp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1704600" y="2533680"/>
            <a:ext cx="6865200" cy="1963440"/>
          </a:xfrm>
          <a:prstGeom prst="rect">
            <a:avLst/>
          </a:prstGeom>
          <a:noFill/>
          <a:ln w="0">
            <a:noFill/>
          </a:ln>
        </p:spPr>
        <p:txBody>
          <a:bodyPr lIns="0" rIns="0" tIns="134640" bIns="0" anchor="t">
            <a:noAutofit/>
          </a:bodyPr>
          <a:p>
            <a:pPr marL="800640" indent="-788760">
              <a:lnSpc>
                <a:spcPts val="4799"/>
              </a:lnSpc>
              <a:spcBef>
                <a:spcPts val="1060"/>
              </a:spcBef>
              <a:buNone/>
              <a:tabLst>
                <a:tab algn="l" pos="0"/>
              </a:tabLst>
            </a:pPr>
            <a:r>
              <a:rPr b="1" lang="de-AT" sz="4800" spc="619" strike="noStrike">
                <a:solidFill>
                  <a:srgbClr val="ffffff"/>
                </a:solidFill>
                <a:latin typeface="Arial"/>
              </a:rPr>
              <a:t>What</a:t>
            </a:r>
            <a:r>
              <a:rPr b="1" lang="de-AT" sz="4800" spc="-236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1" lang="de-AT" sz="4800" spc="528" strike="noStrike">
                <a:solidFill>
                  <a:srgbClr val="ffffff"/>
                </a:solidFill>
                <a:latin typeface="Arial"/>
              </a:rPr>
              <a:t>to</a:t>
            </a:r>
            <a:r>
              <a:rPr b="1" lang="de-AT" sz="4800" spc="-236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1" lang="de-AT" sz="4800" spc="287" strike="noStrike">
                <a:solidFill>
                  <a:srgbClr val="ffffff"/>
                </a:solidFill>
                <a:latin typeface="Arial"/>
              </a:rPr>
              <a:t>keep</a:t>
            </a:r>
            <a:r>
              <a:rPr b="1" lang="de-AT" sz="4800" spc="-236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1" lang="de-AT" sz="4800" spc="214" strike="noStrike">
                <a:solidFill>
                  <a:srgbClr val="ffffff"/>
                </a:solidFill>
                <a:latin typeface="Arial"/>
              </a:rPr>
              <a:t>in</a:t>
            </a:r>
            <a:r>
              <a:rPr b="1" lang="de-AT" sz="4800" spc="-236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1" lang="de-AT" sz="4800" spc="318" strike="noStrike">
                <a:solidFill>
                  <a:srgbClr val="ffffff"/>
                </a:solidFill>
                <a:latin typeface="Arial"/>
              </a:rPr>
              <a:t>mind  </a:t>
            </a:r>
            <a:r>
              <a:rPr b="1" lang="de-AT" sz="4800" spc="267" strike="noStrike">
                <a:solidFill>
                  <a:srgbClr val="ffffff"/>
                </a:solidFill>
                <a:latin typeface="Arial"/>
              </a:rPr>
              <a:t>during </a:t>
            </a:r>
            <a:r>
              <a:rPr b="1" lang="de-AT" sz="4800" spc="463" strike="noStrike">
                <a:solidFill>
                  <a:srgbClr val="ffffff"/>
                </a:solidFill>
                <a:latin typeface="Arial"/>
              </a:rPr>
              <a:t>the</a:t>
            </a:r>
            <a:r>
              <a:rPr b="1" lang="de-AT" sz="4800" spc="-732" strike="noStrike">
                <a:solidFill>
                  <a:srgbClr val="ffffff"/>
                </a:solidFill>
                <a:latin typeface="Arial"/>
              </a:rPr>
              <a:t> </a:t>
            </a:r>
            <a:r>
              <a:rPr b="1" lang="de-AT" sz="4800" spc="369" strike="noStrike">
                <a:solidFill>
                  <a:srgbClr val="ffffff"/>
                </a:solidFill>
                <a:latin typeface="Arial"/>
              </a:rPr>
              <a:t>game</a:t>
            </a:r>
            <a:endParaRPr b="0" lang="de-AT" sz="4800" spc="-1" strike="noStrike">
              <a:latin typeface="Calibri"/>
            </a:endParaRPr>
          </a:p>
        </p:txBody>
      </p:sp>
      <p:sp>
        <p:nvSpPr>
          <p:cNvPr id="202" name="object 13"/>
          <p:cNvSpPr/>
          <p:nvPr/>
        </p:nvSpPr>
        <p:spPr>
          <a:xfrm>
            <a:off x="1449000" y="5955840"/>
            <a:ext cx="5966280" cy="3144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6280" bIns="0" anchor="t">
            <a:spAutoFit/>
          </a:bodyPr>
          <a:p>
            <a:pPr marL="12600">
              <a:lnSpc>
                <a:spcPts val="3980"/>
              </a:lnSpc>
              <a:spcBef>
                <a:spcPts val="916"/>
              </a:spcBef>
              <a:buNone/>
            </a:pPr>
            <a:r>
              <a:rPr b="1" lang="de-AT" sz="4000" spc="-551" strike="noStrike">
                <a:solidFill>
                  <a:srgbClr val="f15620"/>
                </a:solidFill>
                <a:latin typeface="Verdana"/>
              </a:rPr>
              <a:t>simulation </a:t>
            </a:r>
            <a:r>
              <a:rPr b="1" lang="de-AT" sz="4000" spc="-707" strike="noStrike">
                <a:solidFill>
                  <a:srgbClr val="f15620"/>
                </a:solidFill>
                <a:latin typeface="Verdana"/>
              </a:rPr>
              <a:t>games </a:t>
            </a:r>
            <a:r>
              <a:rPr b="1" lang="de-AT" sz="4000" spc="-585" strike="noStrike">
                <a:solidFill>
                  <a:srgbClr val="f15620"/>
                </a:solidFill>
                <a:latin typeface="Verdana"/>
              </a:rPr>
              <a:t>always  </a:t>
            </a:r>
            <a:r>
              <a:rPr b="1" lang="de-AT" sz="4000" spc="-440" strike="noStrike">
                <a:solidFill>
                  <a:srgbClr val="f15620"/>
                </a:solidFill>
                <a:latin typeface="Verdana"/>
              </a:rPr>
              <a:t>simplify</a:t>
            </a:r>
            <a:r>
              <a:rPr b="1" lang="de-AT" sz="4000" spc="-497" strike="noStrike">
                <a:solidFill>
                  <a:srgbClr val="f15620"/>
                </a:solidFill>
                <a:latin typeface="Verdana"/>
              </a:rPr>
              <a:t> </a:t>
            </a:r>
            <a:r>
              <a:rPr b="1" lang="de-AT" sz="4000" spc="-471" strike="noStrike">
                <a:solidFill>
                  <a:srgbClr val="f15620"/>
                </a:solidFill>
                <a:latin typeface="Verdana"/>
              </a:rPr>
              <a:t>reality</a:t>
            </a:r>
            <a:endParaRPr b="0" lang="de-AT" sz="4000" spc="-1" strike="noStrike">
              <a:latin typeface="Arial"/>
            </a:endParaRPr>
          </a:p>
          <a:p>
            <a:pPr marL="12600">
              <a:lnSpc>
                <a:spcPts val="3980"/>
              </a:lnSpc>
              <a:spcBef>
                <a:spcPts val="3940"/>
              </a:spcBef>
              <a:buNone/>
            </a:pPr>
            <a:r>
              <a:rPr b="1" lang="de-AT" sz="4000" spc="-545" strike="noStrike">
                <a:solidFill>
                  <a:srgbClr val="f15620"/>
                </a:solidFill>
                <a:latin typeface="Verdana"/>
              </a:rPr>
              <a:t>The </a:t>
            </a:r>
            <a:r>
              <a:rPr b="1" lang="de-AT" sz="4000" spc="-537" strike="noStrike">
                <a:solidFill>
                  <a:srgbClr val="f15620"/>
                </a:solidFill>
                <a:latin typeface="Verdana"/>
              </a:rPr>
              <a:t>roles </a:t>
            </a:r>
            <a:r>
              <a:rPr b="1" lang="de-AT" sz="4000" spc="-630" strike="noStrike">
                <a:solidFill>
                  <a:srgbClr val="f15620"/>
                </a:solidFill>
                <a:latin typeface="Verdana"/>
              </a:rPr>
              <a:t>and </a:t>
            </a:r>
            <a:r>
              <a:rPr b="1" lang="de-AT" sz="4000" spc="-602" strike="noStrike">
                <a:solidFill>
                  <a:srgbClr val="f15620"/>
                </a:solidFill>
                <a:latin typeface="Verdana"/>
              </a:rPr>
              <a:t>the </a:t>
            </a:r>
            <a:r>
              <a:rPr b="1" lang="de-AT" sz="4000" spc="-545" strike="noStrike">
                <a:solidFill>
                  <a:srgbClr val="f15620"/>
                </a:solidFill>
                <a:latin typeface="Verdana"/>
              </a:rPr>
              <a:t>setting </a:t>
            </a:r>
            <a:r>
              <a:rPr b="1" lang="de-AT" sz="4000" spc="-420" strike="noStrike">
                <a:solidFill>
                  <a:srgbClr val="f15620"/>
                </a:solidFill>
                <a:latin typeface="Verdana"/>
              </a:rPr>
              <a:t>in  </a:t>
            </a:r>
            <a:r>
              <a:rPr b="1" lang="de-AT" sz="4000" spc="-602" strike="noStrike">
                <a:solidFill>
                  <a:srgbClr val="f15620"/>
                </a:solidFill>
                <a:latin typeface="Verdana"/>
              </a:rPr>
              <a:t>the </a:t>
            </a:r>
            <a:r>
              <a:rPr b="1" lang="de-AT" sz="4000" spc="-551" strike="noStrike">
                <a:solidFill>
                  <a:srgbClr val="f15620"/>
                </a:solidFill>
                <a:latin typeface="Verdana"/>
              </a:rPr>
              <a:t>simulation </a:t>
            </a:r>
            <a:r>
              <a:rPr b="1" lang="de-AT" sz="4000" spc="-741" strike="noStrike">
                <a:solidFill>
                  <a:srgbClr val="f15620"/>
                </a:solidFill>
                <a:latin typeface="Verdana"/>
              </a:rPr>
              <a:t>game </a:t>
            </a:r>
            <a:r>
              <a:rPr b="1" lang="de-AT" sz="4000" spc="-582" strike="noStrike">
                <a:solidFill>
                  <a:srgbClr val="f15620"/>
                </a:solidFill>
                <a:latin typeface="Verdana"/>
              </a:rPr>
              <a:t>are  </a:t>
            </a:r>
            <a:r>
              <a:rPr b="1" lang="de-AT" sz="4000" spc="-446" strike="noStrike">
                <a:solidFill>
                  <a:srgbClr val="f15620"/>
                </a:solidFill>
                <a:latin typeface="Verdana"/>
              </a:rPr>
              <a:t>fictional</a:t>
            </a:r>
            <a:endParaRPr b="0" lang="de-AT" sz="4000" spc="-1" strike="noStrike">
              <a:latin typeface="Arial"/>
            </a:endParaRPr>
          </a:p>
        </p:txBody>
      </p:sp>
      <p:sp>
        <p:nvSpPr>
          <p:cNvPr id="203" name="object 14"/>
          <p:cNvSpPr/>
          <p:nvPr/>
        </p:nvSpPr>
        <p:spPr>
          <a:xfrm>
            <a:off x="10251360" y="7291080"/>
            <a:ext cx="6070320" cy="2134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17000" bIns="0" anchor="t">
            <a:spAutoFit/>
          </a:bodyPr>
          <a:p>
            <a:pPr marL="12600">
              <a:lnSpc>
                <a:spcPts val="3971"/>
              </a:lnSpc>
              <a:spcBef>
                <a:spcPts val="918"/>
              </a:spcBef>
              <a:buNone/>
            </a:pPr>
            <a:r>
              <a:rPr b="1" lang="de-AT" sz="4000" spc="-517" strike="noStrike">
                <a:solidFill>
                  <a:srgbClr val="f15620"/>
                </a:solidFill>
                <a:latin typeface="Verdana"/>
              </a:rPr>
              <a:t>If </a:t>
            </a:r>
            <a:r>
              <a:rPr b="1" lang="de-AT" sz="4000" spc="-576" strike="noStrike">
                <a:solidFill>
                  <a:srgbClr val="f15620"/>
                </a:solidFill>
                <a:latin typeface="Verdana"/>
              </a:rPr>
              <a:t>you </a:t>
            </a:r>
            <a:r>
              <a:rPr b="1" lang="de-AT" sz="4000" spc="-610" strike="noStrike">
                <a:solidFill>
                  <a:srgbClr val="f15620"/>
                </a:solidFill>
                <a:latin typeface="Verdana"/>
              </a:rPr>
              <a:t>don't </a:t>
            </a:r>
            <a:r>
              <a:rPr b="1" lang="de-AT" sz="4000" spc="-480" strike="noStrike">
                <a:solidFill>
                  <a:srgbClr val="f15620"/>
                </a:solidFill>
                <a:latin typeface="Verdana"/>
              </a:rPr>
              <a:t>feel </a:t>
            </a:r>
            <a:r>
              <a:rPr b="1" lang="de-AT" sz="4000" spc="-542" strike="noStrike">
                <a:solidFill>
                  <a:srgbClr val="f15620"/>
                </a:solidFill>
                <a:latin typeface="Verdana"/>
              </a:rPr>
              <a:t>well </a:t>
            </a:r>
            <a:r>
              <a:rPr b="1" lang="de-AT" sz="4000" spc="-500" strike="noStrike">
                <a:solidFill>
                  <a:srgbClr val="f15620"/>
                </a:solidFill>
                <a:latin typeface="Verdana"/>
              </a:rPr>
              <a:t>during  </a:t>
            </a:r>
            <a:r>
              <a:rPr b="1" lang="de-AT" sz="4000" spc="-602" strike="noStrike">
                <a:solidFill>
                  <a:srgbClr val="f15620"/>
                </a:solidFill>
                <a:latin typeface="Verdana"/>
              </a:rPr>
              <a:t>the </a:t>
            </a:r>
            <a:r>
              <a:rPr b="1" lang="de-AT" sz="4000" spc="-710" strike="noStrike">
                <a:solidFill>
                  <a:srgbClr val="f15620"/>
                </a:solidFill>
                <a:latin typeface="Verdana"/>
              </a:rPr>
              <a:t>game, </a:t>
            </a:r>
            <a:r>
              <a:rPr b="1" lang="de-AT" sz="4000" spc="-630" strike="noStrike">
                <a:solidFill>
                  <a:srgbClr val="f15620"/>
                </a:solidFill>
                <a:latin typeface="Verdana"/>
              </a:rPr>
              <a:t>please </a:t>
            </a:r>
            <a:r>
              <a:rPr b="1" lang="de-AT" sz="4000" spc="-602" strike="noStrike">
                <a:solidFill>
                  <a:srgbClr val="f15620"/>
                </a:solidFill>
                <a:latin typeface="Verdana"/>
              </a:rPr>
              <a:t>approach  the </a:t>
            </a:r>
            <a:r>
              <a:rPr b="1" lang="de-AT" sz="4000" spc="-537" strike="noStrike">
                <a:solidFill>
                  <a:srgbClr val="f15620"/>
                </a:solidFill>
                <a:latin typeface="Verdana"/>
              </a:rPr>
              <a:t>external</a:t>
            </a:r>
            <a:r>
              <a:rPr b="1" lang="de-AT" sz="4000" spc="-415" strike="noStrike">
                <a:solidFill>
                  <a:srgbClr val="f15620"/>
                </a:solidFill>
                <a:latin typeface="Verdana"/>
              </a:rPr>
              <a:t> </a:t>
            </a:r>
            <a:r>
              <a:rPr b="1" lang="de-AT" sz="4000" spc="-650" strike="noStrike">
                <a:solidFill>
                  <a:srgbClr val="f15620"/>
                </a:solidFill>
                <a:latin typeface="Verdana"/>
              </a:rPr>
              <a:t>moderator(s)</a:t>
            </a:r>
            <a:endParaRPr b="0" lang="de-AT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PlaceHolder 1"/>
          <p:cNvSpPr>
            <a:spLocks noGrp="1"/>
          </p:cNvSpPr>
          <p:nvPr>
            <p:ph type="title"/>
          </p:nvPr>
        </p:nvSpPr>
        <p:spPr>
          <a:xfrm>
            <a:off x="1237320" y="1553400"/>
            <a:ext cx="9606600" cy="1730520"/>
          </a:xfrm>
          <a:prstGeom prst="rect">
            <a:avLst/>
          </a:prstGeom>
          <a:noFill/>
          <a:ln w="0">
            <a:noFill/>
          </a:ln>
        </p:spPr>
        <p:txBody>
          <a:bodyPr lIns="0" rIns="0" tIns="12600" bIns="0" anchor="t">
            <a:noAutofit/>
          </a:bodyPr>
          <a:p>
            <a:pPr marL="12600">
              <a:lnSpc>
                <a:spcPct val="100000"/>
              </a:lnSpc>
              <a:spcBef>
                <a:spcPts val="99"/>
              </a:spcBef>
              <a:buNone/>
            </a:pPr>
            <a:r>
              <a:rPr b="1" lang="de-AT" sz="8000" spc="403" strike="noStrike">
                <a:solidFill>
                  <a:srgbClr val="f15620"/>
                </a:solidFill>
                <a:latin typeface="Arial"/>
              </a:rPr>
              <a:t>Background</a:t>
            </a:r>
            <a:r>
              <a:rPr b="1" lang="de-AT" sz="8000" spc="-446" strike="noStrike">
                <a:solidFill>
                  <a:srgbClr val="f15620"/>
                </a:solidFill>
                <a:latin typeface="Arial"/>
              </a:rPr>
              <a:t> </a:t>
            </a:r>
            <a:r>
              <a:rPr b="1" lang="de-AT" sz="8000" spc="644" strike="noStrike">
                <a:solidFill>
                  <a:srgbClr val="f15620"/>
                </a:solidFill>
                <a:latin typeface="Arial"/>
              </a:rPr>
              <a:t>story</a:t>
            </a:r>
            <a:endParaRPr b="0" lang="de-AT" sz="8000" spc="-1" strike="noStrike">
              <a:latin typeface="Calibri"/>
            </a:endParaRPr>
          </a:p>
        </p:txBody>
      </p:sp>
      <p:sp>
        <p:nvSpPr>
          <p:cNvPr id="205" name="object 3"/>
          <p:cNvSpPr/>
          <p:nvPr/>
        </p:nvSpPr>
        <p:spPr>
          <a:xfrm>
            <a:off x="3806280" y="9258480"/>
            <a:ext cx="704520" cy="685440"/>
          </a:xfrm>
          <a:custGeom>
            <a:avLst/>
            <a:gdLst/>
            <a:ahLst/>
            <a:rect l="l" t="t" r="r" b="b"/>
            <a:pathLst>
              <a:path w="704850" h="685800">
                <a:moveTo>
                  <a:pt x="332414" y="685194"/>
                </a:moveTo>
                <a:lnTo>
                  <a:pt x="277460" y="673355"/>
                </a:lnTo>
                <a:lnTo>
                  <a:pt x="285645" y="640237"/>
                </a:lnTo>
                <a:lnTo>
                  <a:pt x="305310" y="559143"/>
                </a:lnTo>
                <a:lnTo>
                  <a:pt x="329119" y="457460"/>
                </a:lnTo>
                <a:lnTo>
                  <a:pt x="349737" y="362575"/>
                </a:lnTo>
                <a:lnTo>
                  <a:pt x="288438" y="385686"/>
                </a:lnTo>
                <a:lnTo>
                  <a:pt x="229004" y="409009"/>
                </a:lnTo>
                <a:lnTo>
                  <a:pt x="174802" y="431195"/>
                </a:lnTo>
                <a:lnTo>
                  <a:pt x="129202" y="450896"/>
                </a:lnTo>
                <a:lnTo>
                  <a:pt x="62187" y="483585"/>
                </a:lnTo>
                <a:lnTo>
                  <a:pt x="43530" y="492585"/>
                </a:lnTo>
                <a:lnTo>
                  <a:pt x="32825" y="496812"/>
                </a:lnTo>
                <a:lnTo>
                  <a:pt x="23295" y="499318"/>
                </a:lnTo>
                <a:lnTo>
                  <a:pt x="0" y="451073"/>
                </a:lnTo>
                <a:lnTo>
                  <a:pt x="39204" y="435590"/>
                </a:lnTo>
                <a:lnTo>
                  <a:pt x="132644" y="398241"/>
                </a:lnTo>
                <a:lnTo>
                  <a:pt x="244060" y="352679"/>
                </a:lnTo>
                <a:lnTo>
                  <a:pt x="337193" y="312555"/>
                </a:lnTo>
                <a:lnTo>
                  <a:pt x="284988" y="277889"/>
                </a:lnTo>
                <a:lnTo>
                  <a:pt x="234089" y="245000"/>
                </a:lnTo>
                <a:lnTo>
                  <a:pt x="187160" y="215592"/>
                </a:lnTo>
                <a:lnTo>
                  <a:pt x="146869" y="191369"/>
                </a:lnTo>
                <a:lnTo>
                  <a:pt x="82207" y="156425"/>
                </a:lnTo>
                <a:lnTo>
                  <a:pt x="63765" y="146362"/>
                </a:lnTo>
                <a:lnTo>
                  <a:pt x="54058" y="140072"/>
                </a:lnTo>
                <a:lnTo>
                  <a:pt x="46591" y="133783"/>
                </a:lnTo>
                <a:lnTo>
                  <a:pt x="77354" y="89978"/>
                </a:lnTo>
                <a:lnTo>
                  <a:pt x="108373" y="110053"/>
                </a:lnTo>
                <a:lnTo>
                  <a:pt x="184164" y="158682"/>
                </a:lnTo>
                <a:lnTo>
                  <a:pt x="278827" y="218465"/>
                </a:lnTo>
                <a:lnTo>
                  <a:pt x="366462" y="272005"/>
                </a:lnTo>
                <a:lnTo>
                  <a:pt x="376224" y="226466"/>
                </a:lnTo>
                <a:lnTo>
                  <a:pt x="386323" y="184284"/>
                </a:lnTo>
                <a:lnTo>
                  <a:pt x="396870" y="143268"/>
                </a:lnTo>
                <a:lnTo>
                  <a:pt x="407976" y="101225"/>
                </a:lnTo>
                <a:lnTo>
                  <a:pt x="419466" y="58520"/>
                </a:lnTo>
                <a:lnTo>
                  <a:pt x="425971" y="33741"/>
                </a:lnTo>
                <a:lnTo>
                  <a:pt x="429900" y="17398"/>
                </a:lnTo>
                <a:lnTo>
                  <a:pt x="433661" y="0"/>
                </a:lnTo>
                <a:lnTo>
                  <a:pt x="509821" y="16278"/>
                </a:lnTo>
                <a:lnTo>
                  <a:pt x="502191" y="39934"/>
                </a:lnTo>
                <a:lnTo>
                  <a:pt x="482829" y="100522"/>
                </a:lnTo>
                <a:lnTo>
                  <a:pt x="457027" y="182476"/>
                </a:lnTo>
                <a:lnTo>
                  <a:pt x="430078" y="270230"/>
                </a:lnTo>
                <a:lnTo>
                  <a:pt x="465483" y="255643"/>
                </a:lnTo>
                <a:lnTo>
                  <a:pt x="499853" y="242111"/>
                </a:lnTo>
                <a:lnTo>
                  <a:pt x="534279" y="229024"/>
                </a:lnTo>
                <a:lnTo>
                  <a:pt x="569853" y="215769"/>
                </a:lnTo>
                <a:lnTo>
                  <a:pt x="613453" y="199328"/>
                </a:lnTo>
                <a:lnTo>
                  <a:pt x="638658" y="189686"/>
                </a:lnTo>
                <a:lnTo>
                  <a:pt x="655070" y="183096"/>
                </a:lnTo>
                <a:lnTo>
                  <a:pt x="672295" y="175812"/>
                </a:lnTo>
                <a:lnTo>
                  <a:pt x="704850" y="242703"/>
                </a:lnTo>
                <a:lnTo>
                  <a:pt x="682338" y="249973"/>
                </a:lnTo>
                <a:lnTo>
                  <a:pt x="624210" y="268898"/>
                </a:lnTo>
                <a:lnTo>
                  <a:pt x="544578" y="295147"/>
                </a:lnTo>
                <a:lnTo>
                  <a:pt x="457555" y="324394"/>
                </a:lnTo>
                <a:lnTo>
                  <a:pt x="496027" y="347878"/>
                </a:lnTo>
                <a:lnTo>
                  <a:pt x="531922" y="370863"/>
                </a:lnTo>
                <a:lnTo>
                  <a:pt x="566922" y="394070"/>
                </a:lnTo>
                <a:lnTo>
                  <a:pt x="602706" y="418220"/>
                </a:lnTo>
                <a:lnTo>
                  <a:pt x="641444" y="443965"/>
                </a:lnTo>
                <a:lnTo>
                  <a:pt x="663970" y="458806"/>
                </a:lnTo>
                <a:lnTo>
                  <a:pt x="678936" y="468374"/>
                </a:lnTo>
                <a:lnTo>
                  <a:pt x="694994" y="478304"/>
                </a:lnTo>
                <a:lnTo>
                  <a:pt x="652583" y="538980"/>
                </a:lnTo>
                <a:lnTo>
                  <a:pt x="577282" y="483409"/>
                </a:lnTo>
                <a:lnTo>
                  <a:pt x="504030" y="429846"/>
                </a:lnTo>
                <a:lnTo>
                  <a:pt x="425598" y="373231"/>
                </a:lnTo>
                <a:lnTo>
                  <a:pt x="404990" y="358728"/>
                </a:lnTo>
                <a:lnTo>
                  <a:pt x="389242" y="418340"/>
                </a:lnTo>
                <a:lnTo>
                  <a:pt x="374769" y="476689"/>
                </a:lnTo>
                <a:lnTo>
                  <a:pt x="362347" y="530448"/>
                </a:lnTo>
                <a:lnTo>
                  <a:pt x="352749" y="576294"/>
                </a:lnTo>
                <a:lnTo>
                  <a:pt x="341822" y="646194"/>
                </a:lnTo>
                <a:lnTo>
                  <a:pt x="338686" y="665696"/>
                </a:lnTo>
                <a:lnTo>
                  <a:pt x="335998" y="676375"/>
                </a:lnTo>
                <a:lnTo>
                  <a:pt x="332414" y="685194"/>
                </a:lnTo>
                <a:close/>
              </a:path>
            </a:pathLst>
          </a:custGeom>
          <a:solidFill>
            <a:srgbClr val="f1562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6" name="object 4"/>
          <p:cNvSpPr/>
          <p:nvPr/>
        </p:nvSpPr>
        <p:spPr>
          <a:xfrm>
            <a:off x="7867440" y="9258480"/>
            <a:ext cx="704520" cy="685440"/>
          </a:xfrm>
          <a:custGeom>
            <a:avLst/>
            <a:gdLst/>
            <a:ahLst/>
            <a:rect l="l" t="t" r="r" b="b"/>
            <a:pathLst>
              <a:path w="704850" h="685800">
                <a:moveTo>
                  <a:pt x="332414" y="685194"/>
                </a:moveTo>
                <a:lnTo>
                  <a:pt x="277460" y="673355"/>
                </a:lnTo>
                <a:lnTo>
                  <a:pt x="285645" y="640237"/>
                </a:lnTo>
                <a:lnTo>
                  <a:pt x="305310" y="559143"/>
                </a:lnTo>
                <a:lnTo>
                  <a:pt x="329119" y="457460"/>
                </a:lnTo>
                <a:lnTo>
                  <a:pt x="349737" y="362575"/>
                </a:lnTo>
                <a:lnTo>
                  <a:pt x="288438" y="385686"/>
                </a:lnTo>
                <a:lnTo>
                  <a:pt x="229004" y="409009"/>
                </a:lnTo>
                <a:lnTo>
                  <a:pt x="174802" y="431195"/>
                </a:lnTo>
                <a:lnTo>
                  <a:pt x="129202" y="450896"/>
                </a:lnTo>
                <a:lnTo>
                  <a:pt x="62187" y="483585"/>
                </a:lnTo>
                <a:lnTo>
                  <a:pt x="43530" y="492585"/>
                </a:lnTo>
                <a:lnTo>
                  <a:pt x="32825" y="496812"/>
                </a:lnTo>
                <a:lnTo>
                  <a:pt x="23295" y="499318"/>
                </a:lnTo>
                <a:lnTo>
                  <a:pt x="0" y="451073"/>
                </a:lnTo>
                <a:lnTo>
                  <a:pt x="39204" y="435590"/>
                </a:lnTo>
                <a:lnTo>
                  <a:pt x="132644" y="398241"/>
                </a:lnTo>
                <a:lnTo>
                  <a:pt x="244060" y="352679"/>
                </a:lnTo>
                <a:lnTo>
                  <a:pt x="337193" y="312555"/>
                </a:lnTo>
                <a:lnTo>
                  <a:pt x="284988" y="277889"/>
                </a:lnTo>
                <a:lnTo>
                  <a:pt x="234089" y="245000"/>
                </a:lnTo>
                <a:lnTo>
                  <a:pt x="187160" y="215592"/>
                </a:lnTo>
                <a:lnTo>
                  <a:pt x="146869" y="191369"/>
                </a:lnTo>
                <a:lnTo>
                  <a:pt x="82207" y="156425"/>
                </a:lnTo>
                <a:lnTo>
                  <a:pt x="63765" y="146362"/>
                </a:lnTo>
                <a:lnTo>
                  <a:pt x="54058" y="140072"/>
                </a:lnTo>
                <a:lnTo>
                  <a:pt x="46591" y="133783"/>
                </a:lnTo>
                <a:lnTo>
                  <a:pt x="77354" y="89978"/>
                </a:lnTo>
                <a:lnTo>
                  <a:pt x="108373" y="110053"/>
                </a:lnTo>
                <a:lnTo>
                  <a:pt x="184164" y="158682"/>
                </a:lnTo>
                <a:lnTo>
                  <a:pt x="278827" y="218465"/>
                </a:lnTo>
                <a:lnTo>
                  <a:pt x="366462" y="272005"/>
                </a:lnTo>
                <a:lnTo>
                  <a:pt x="376224" y="226466"/>
                </a:lnTo>
                <a:lnTo>
                  <a:pt x="386323" y="184284"/>
                </a:lnTo>
                <a:lnTo>
                  <a:pt x="396870" y="143268"/>
                </a:lnTo>
                <a:lnTo>
                  <a:pt x="407976" y="101225"/>
                </a:lnTo>
                <a:lnTo>
                  <a:pt x="419466" y="58520"/>
                </a:lnTo>
                <a:lnTo>
                  <a:pt x="425971" y="33741"/>
                </a:lnTo>
                <a:lnTo>
                  <a:pt x="429900" y="17398"/>
                </a:lnTo>
                <a:lnTo>
                  <a:pt x="433661" y="0"/>
                </a:lnTo>
                <a:lnTo>
                  <a:pt x="509821" y="16278"/>
                </a:lnTo>
                <a:lnTo>
                  <a:pt x="502191" y="39934"/>
                </a:lnTo>
                <a:lnTo>
                  <a:pt x="482829" y="100522"/>
                </a:lnTo>
                <a:lnTo>
                  <a:pt x="457027" y="182476"/>
                </a:lnTo>
                <a:lnTo>
                  <a:pt x="430078" y="270230"/>
                </a:lnTo>
                <a:lnTo>
                  <a:pt x="465483" y="255643"/>
                </a:lnTo>
                <a:lnTo>
                  <a:pt x="499853" y="242111"/>
                </a:lnTo>
                <a:lnTo>
                  <a:pt x="534279" y="229024"/>
                </a:lnTo>
                <a:lnTo>
                  <a:pt x="569853" y="215769"/>
                </a:lnTo>
                <a:lnTo>
                  <a:pt x="613453" y="199328"/>
                </a:lnTo>
                <a:lnTo>
                  <a:pt x="638658" y="189686"/>
                </a:lnTo>
                <a:lnTo>
                  <a:pt x="655070" y="183096"/>
                </a:lnTo>
                <a:lnTo>
                  <a:pt x="672295" y="175812"/>
                </a:lnTo>
                <a:lnTo>
                  <a:pt x="704850" y="242703"/>
                </a:lnTo>
                <a:lnTo>
                  <a:pt x="682338" y="249973"/>
                </a:lnTo>
                <a:lnTo>
                  <a:pt x="624210" y="268898"/>
                </a:lnTo>
                <a:lnTo>
                  <a:pt x="544578" y="295147"/>
                </a:lnTo>
                <a:lnTo>
                  <a:pt x="457555" y="324394"/>
                </a:lnTo>
                <a:lnTo>
                  <a:pt x="496027" y="347878"/>
                </a:lnTo>
                <a:lnTo>
                  <a:pt x="531922" y="370863"/>
                </a:lnTo>
                <a:lnTo>
                  <a:pt x="566922" y="394070"/>
                </a:lnTo>
                <a:lnTo>
                  <a:pt x="602706" y="418220"/>
                </a:lnTo>
                <a:lnTo>
                  <a:pt x="641444" y="443965"/>
                </a:lnTo>
                <a:lnTo>
                  <a:pt x="663970" y="458806"/>
                </a:lnTo>
                <a:lnTo>
                  <a:pt x="678936" y="468374"/>
                </a:lnTo>
                <a:lnTo>
                  <a:pt x="694994" y="478304"/>
                </a:lnTo>
                <a:lnTo>
                  <a:pt x="652583" y="538980"/>
                </a:lnTo>
                <a:lnTo>
                  <a:pt x="577282" y="483409"/>
                </a:lnTo>
                <a:lnTo>
                  <a:pt x="504030" y="429846"/>
                </a:lnTo>
                <a:lnTo>
                  <a:pt x="425598" y="373231"/>
                </a:lnTo>
                <a:lnTo>
                  <a:pt x="404990" y="358728"/>
                </a:lnTo>
                <a:lnTo>
                  <a:pt x="389242" y="418340"/>
                </a:lnTo>
                <a:lnTo>
                  <a:pt x="374769" y="476689"/>
                </a:lnTo>
                <a:lnTo>
                  <a:pt x="362347" y="530448"/>
                </a:lnTo>
                <a:lnTo>
                  <a:pt x="352749" y="576294"/>
                </a:lnTo>
                <a:lnTo>
                  <a:pt x="341822" y="646194"/>
                </a:lnTo>
                <a:lnTo>
                  <a:pt x="338686" y="665696"/>
                </a:lnTo>
                <a:lnTo>
                  <a:pt x="335998" y="676375"/>
                </a:lnTo>
                <a:lnTo>
                  <a:pt x="332414" y="685194"/>
                </a:lnTo>
                <a:close/>
              </a:path>
            </a:pathLst>
          </a:custGeom>
          <a:solidFill>
            <a:srgbClr val="f1562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7" name="object 5"/>
          <p:cNvSpPr/>
          <p:nvPr/>
        </p:nvSpPr>
        <p:spPr>
          <a:xfrm>
            <a:off x="11928960" y="9258480"/>
            <a:ext cx="704520" cy="685440"/>
          </a:xfrm>
          <a:custGeom>
            <a:avLst/>
            <a:gdLst/>
            <a:ahLst/>
            <a:rect l="l" t="t" r="r" b="b"/>
            <a:pathLst>
              <a:path w="704850" h="685800">
                <a:moveTo>
                  <a:pt x="332414" y="685194"/>
                </a:moveTo>
                <a:lnTo>
                  <a:pt x="277460" y="673355"/>
                </a:lnTo>
                <a:lnTo>
                  <a:pt x="285645" y="640237"/>
                </a:lnTo>
                <a:lnTo>
                  <a:pt x="305310" y="559143"/>
                </a:lnTo>
                <a:lnTo>
                  <a:pt x="329119" y="457460"/>
                </a:lnTo>
                <a:lnTo>
                  <a:pt x="349737" y="362575"/>
                </a:lnTo>
                <a:lnTo>
                  <a:pt x="288438" y="385686"/>
                </a:lnTo>
                <a:lnTo>
                  <a:pt x="229004" y="409009"/>
                </a:lnTo>
                <a:lnTo>
                  <a:pt x="174802" y="431195"/>
                </a:lnTo>
                <a:lnTo>
                  <a:pt x="129202" y="450896"/>
                </a:lnTo>
                <a:lnTo>
                  <a:pt x="62187" y="483585"/>
                </a:lnTo>
                <a:lnTo>
                  <a:pt x="43530" y="492585"/>
                </a:lnTo>
                <a:lnTo>
                  <a:pt x="32825" y="496812"/>
                </a:lnTo>
                <a:lnTo>
                  <a:pt x="23295" y="499318"/>
                </a:lnTo>
                <a:lnTo>
                  <a:pt x="0" y="451073"/>
                </a:lnTo>
                <a:lnTo>
                  <a:pt x="39204" y="435590"/>
                </a:lnTo>
                <a:lnTo>
                  <a:pt x="132644" y="398241"/>
                </a:lnTo>
                <a:lnTo>
                  <a:pt x="244060" y="352679"/>
                </a:lnTo>
                <a:lnTo>
                  <a:pt x="337193" y="312555"/>
                </a:lnTo>
                <a:lnTo>
                  <a:pt x="284988" y="277889"/>
                </a:lnTo>
                <a:lnTo>
                  <a:pt x="234089" y="245000"/>
                </a:lnTo>
                <a:lnTo>
                  <a:pt x="187160" y="215592"/>
                </a:lnTo>
                <a:lnTo>
                  <a:pt x="146869" y="191369"/>
                </a:lnTo>
                <a:lnTo>
                  <a:pt x="82207" y="156425"/>
                </a:lnTo>
                <a:lnTo>
                  <a:pt x="63765" y="146362"/>
                </a:lnTo>
                <a:lnTo>
                  <a:pt x="54058" y="140072"/>
                </a:lnTo>
                <a:lnTo>
                  <a:pt x="46591" y="133783"/>
                </a:lnTo>
                <a:lnTo>
                  <a:pt x="77354" y="89978"/>
                </a:lnTo>
                <a:lnTo>
                  <a:pt x="108373" y="110053"/>
                </a:lnTo>
                <a:lnTo>
                  <a:pt x="184164" y="158682"/>
                </a:lnTo>
                <a:lnTo>
                  <a:pt x="278827" y="218465"/>
                </a:lnTo>
                <a:lnTo>
                  <a:pt x="366462" y="272005"/>
                </a:lnTo>
                <a:lnTo>
                  <a:pt x="376224" y="226466"/>
                </a:lnTo>
                <a:lnTo>
                  <a:pt x="386323" y="184284"/>
                </a:lnTo>
                <a:lnTo>
                  <a:pt x="396870" y="143268"/>
                </a:lnTo>
                <a:lnTo>
                  <a:pt x="407976" y="101225"/>
                </a:lnTo>
                <a:lnTo>
                  <a:pt x="419466" y="58520"/>
                </a:lnTo>
                <a:lnTo>
                  <a:pt x="425971" y="33741"/>
                </a:lnTo>
                <a:lnTo>
                  <a:pt x="429900" y="17398"/>
                </a:lnTo>
                <a:lnTo>
                  <a:pt x="433661" y="0"/>
                </a:lnTo>
                <a:lnTo>
                  <a:pt x="509821" y="16278"/>
                </a:lnTo>
                <a:lnTo>
                  <a:pt x="502191" y="39934"/>
                </a:lnTo>
                <a:lnTo>
                  <a:pt x="482829" y="100522"/>
                </a:lnTo>
                <a:lnTo>
                  <a:pt x="457027" y="182476"/>
                </a:lnTo>
                <a:lnTo>
                  <a:pt x="430078" y="270230"/>
                </a:lnTo>
                <a:lnTo>
                  <a:pt x="465483" y="255643"/>
                </a:lnTo>
                <a:lnTo>
                  <a:pt x="499853" y="242111"/>
                </a:lnTo>
                <a:lnTo>
                  <a:pt x="534279" y="229024"/>
                </a:lnTo>
                <a:lnTo>
                  <a:pt x="569853" y="215769"/>
                </a:lnTo>
                <a:lnTo>
                  <a:pt x="613453" y="199328"/>
                </a:lnTo>
                <a:lnTo>
                  <a:pt x="638658" y="189686"/>
                </a:lnTo>
                <a:lnTo>
                  <a:pt x="655070" y="183096"/>
                </a:lnTo>
                <a:lnTo>
                  <a:pt x="672295" y="175812"/>
                </a:lnTo>
                <a:lnTo>
                  <a:pt x="704850" y="242703"/>
                </a:lnTo>
                <a:lnTo>
                  <a:pt x="682338" y="249973"/>
                </a:lnTo>
                <a:lnTo>
                  <a:pt x="624210" y="268898"/>
                </a:lnTo>
                <a:lnTo>
                  <a:pt x="544578" y="295147"/>
                </a:lnTo>
                <a:lnTo>
                  <a:pt x="457555" y="324394"/>
                </a:lnTo>
                <a:lnTo>
                  <a:pt x="496027" y="347878"/>
                </a:lnTo>
                <a:lnTo>
                  <a:pt x="531922" y="370863"/>
                </a:lnTo>
                <a:lnTo>
                  <a:pt x="566922" y="394070"/>
                </a:lnTo>
                <a:lnTo>
                  <a:pt x="602706" y="418220"/>
                </a:lnTo>
                <a:lnTo>
                  <a:pt x="641444" y="443965"/>
                </a:lnTo>
                <a:lnTo>
                  <a:pt x="663970" y="458806"/>
                </a:lnTo>
                <a:lnTo>
                  <a:pt x="678936" y="468374"/>
                </a:lnTo>
                <a:lnTo>
                  <a:pt x="694994" y="478304"/>
                </a:lnTo>
                <a:lnTo>
                  <a:pt x="652583" y="538980"/>
                </a:lnTo>
                <a:lnTo>
                  <a:pt x="577282" y="483409"/>
                </a:lnTo>
                <a:lnTo>
                  <a:pt x="504030" y="429846"/>
                </a:lnTo>
                <a:lnTo>
                  <a:pt x="425598" y="373231"/>
                </a:lnTo>
                <a:lnTo>
                  <a:pt x="404990" y="358728"/>
                </a:lnTo>
                <a:lnTo>
                  <a:pt x="389242" y="418340"/>
                </a:lnTo>
                <a:lnTo>
                  <a:pt x="374769" y="476689"/>
                </a:lnTo>
                <a:lnTo>
                  <a:pt x="362347" y="530448"/>
                </a:lnTo>
                <a:lnTo>
                  <a:pt x="352749" y="576294"/>
                </a:lnTo>
                <a:lnTo>
                  <a:pt x="341822" y="646194"/>
                </a:lnTo>
                <a:lnTo>
                  <a:pt x="338686" y="665696"/>
                </a:lnTo>
                <a:lnTo>
                  <a:pt x="335998" y="676375"/>
                </a:lnTo>
                <a:lnTo>
                  <a:pt x="332414" y="685194"/>
                </a:lnTo>
                <a:close/>
              </a:path>
            </a:pathLst>
          </a:custGeom>
          <a:solidFill>
            <a:srgbClr val="f1562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08" name="object 6"/>
          <p:cNvSpPr/>
          <p:nvPr/>
        </p:nvSpPr>
        <p:spPr>
          <a:xfrm>
            <a:off x="722880" y="703800"/>
            <a:ext cx="1056960" cy="648720"/>
          </a:xfrm>
          <a:custGeom>
            <a:avLst/>
            <a:gdLst/>
            <a:ahLst/>
            <a:rect l="l" t="t" r="r" b="b"/>
            <a:pathLst>
              <a:path w="1057275" h="648969">
                <a:moveTo>
                  <a:pt x="273356" y="313841"/>
                </a:moveTo>
                <a:lnTo>
                  <a:pt x="219792" y="313841"/>
                </a:lnTo>
                <a:lnTo>
                  <a:pt x="222274" y="289713"/>
                </a:lnTo>
                <a:lnTo>
                  <a:pt x="224664" y="267269"/>
                </a:lnTo>
                <a:lnTo>
                  <a:pt x="226890" y="244540"/>
                </a:lnTo>
                <a:lnTo>
                  <a:pt x="236547" y="171577"/>
                </a:lnTo>
                <a:lnTo>
                  <a:pt x="253528" y="125871"/>
                </a:lnTo>
                <a:lnTo>
                  <a:pt x="278892" y="85652"/>
                </a:lnTo>
                <a:lnTo>
                  <a:pt x="311959" y="51750"/>
                </a:lnTo>
                <a:lnTo>
                  <a:pt x="352052" y="24992"/>
                </a:lnTo>
                <a:lnTo>
                  <a:pt x="398491" y="6208"/>
                </a:lnTo>
                <a:lnTo>
                  <a:pt x="430133" y="0"/>
                </a:lnTo>
                <a:lnTo>
                  <a:pt x="460585" y="597"/>
                </a:lnTo>
                <a:lnTo>
                  <a:pt x="489678" y="8550"/>
                </a:lnTo>
                <a:lnTo>
                  <a:pt x="517241" y="24407"/>
                </a:lnTo>
                <a:lnTo>
                  <a:pt x="551292" y="51750"/>
                </a:lnTo>
                <a:lnTo>
                  <a:pt x="552351" y="52805"/>
                </a:lnTo>
                <a:lnTo>
                  <a:pt x="454350" y="52805"/>
                </a:lnTo>
                <a:lnTo>
                  <a:pt x="418327" y="54792"/>
                </a:lnTo>
                <a:lnTo>
                  <a:pt x="379074" y="70503"/>
                </a:lnTo>
                <a:lnTo>
                  <a:pt x="333093" y="102750"/>
                </a:lnTo>
                <a:lnTo>
                  <a:pt x="299800" y="142750"/>
                </a:lnTo>
                <a:lnTo>
                  <a:pt x="279713" y="190533"/>
                </a:lnTo>
                <a:lnTo>
                  <a:pt x="272982" y="247010"/>
                </a:lnTo>
                <a:lnTo>
                  <a:pt x="273337" y="282837"/>
                </a:lnTo>
                <a:lnTo>
                  <a:pt x="273425" y="293561"/>
                </a:lnTo>
                <a:lnTo>
                  <a:pt x="273356" y="313841"/>
                </a:lnTo>
                <a:close/>
                <a:moveTo>
                  <a:pt x="618592" y="345197"/>
                </a:moveTo>
                <a:lnTo>
                  <a:pt x="589286" y="307355"/>
                </a:lnTo>
                <a:lnTo>
                  <a:pt x="587718" y="277249"/>
                </a:lnTo>
                <a:lnTo>
                  <a:pt x="587641" y="274413"/>
                </a:lnTo>
                <a:lnTo>
                  <a:pt x="586930" y="256089"/>
                </a:lnTo>
                <a:lnTo>
                  <a:pt x="586559" y="247010"/>
                </a:lnTo>
                <a:lnTo>
                  <a:pt x="586452" y="243782"/>
                </a:lnTo>
                <a:lnTo>
                  <a:pt x="581182" y="190533"/>
                </a:lnTo>
                <a:lnTo>
                  <a:pt x="568182" y="154136"/>
                </a:lnTo>
                <a:lnTo>
                  <a:pt x="548093" y="121097"/>
                </a:lnTo>
                <a:lnTo>
                  <a:pt x="521914" y="91023"/>
                </a:lnTo>
                <a:lnTo>
                  <a:pt x="488445" y="64796"/>
                </a:lnTo>
                <a:lnTo>
                  <a:pt x="454350" y="52805"/>
                </a:lnTo>
                <a:lnTo>
                  <a:pt x="552351" y="52805"/>
                </a:lnTo>
                <a:lnTo>
                  <a:pt x="581671" y="82022"/>
                </a:lnTo>
                <a:lnTo>
                  <a:pt x="606607" y="116902"/>
                </a:lnTo>
                <a:lnTo>
                  <a:pt x="624053" y="157789"/>
                </a:lnTo>
                <a:lnTo>
                  <a:pt x="626061" y="164648"/>
                </a:lnTo>
                <a:lnTo>
                  <a:pt x="630239" y="170792"/>
                </a:lnTo>
                <a:lnTo>
                  <a:pt x="633326" y="177078"/>
                </a:lnTo>
                <a:lnTo>
                  <a:pt x="834120" y="177078"/>
                </a:lnTo>
                <a:lnTo>
                  <a:pt x="841527" y="184919"/>
                </a:lnTo>
                <a:lnTo>
                  <a:pt x="756770" y="184919"/>
                </a:lnTo>
                <a:lnTo>
                  <a:pt x="716355" y="191022"/>
                </a:lnTo>
                <a:lnTo>
                  <a:pt x="664645" y="229582"/>
                </a:lnTo>
                <a:lnTo>
                  <a:pt x="641673" y="289713"/>
                </a:lnTo>
                <a:lnTo>
                  <a:pt x="639823" y="305411"/>
                </a:lnTo>
                <a:lnTo>
                  <a:pt x="637571" y="320813"/>
                </a:lnTo>
                <a:lnTo>
                  <a:pt x="631600" y="334536"/>
                </a:lnTo>
                <a:lnTo>
                  <a:pt x="618592" y="345197"/>
                </a:lnTo>
                <a:close/>
                <a:moveTo>
                  <a:pt x="834120" y="177078"/>
                </a:moveTo>
                <a:lnTo>
                  <a:pt x="633326" y="177078"/>
                </a:lnTo>
                <a:lnTo>
                  <a:pt x="655196" y="166993"/>
                </a:lnTo>
                <a:lnTo>
                  <a:pt x="676836" y="156680"/>
                </a:lnTo>
                <a:lnTo>
                  <a:pt x="698609" y="147262"/>
                </a:lnTo>
                <a:lnTo>
                  <a:pt x="720878" y="139862"/>
                </a:lnTo>
                <a:lnTo>
                  <a:pt x="769667" y="136701"/>
                </a:lnTo>
                <a:lnTo>
                  <a:pt x="811142" y="152753"/>
                </a:lnTo>
                <a:lnTo>
                  <a:pt x="834120" y="177078"/>
                </a:lnTo>
                <a:close/>
                <a:moveTo>
                  <a:pt x="822962" y="397651"/>
                </a:moveTo>
                <a:lnTo>
                  <a:pt x="805866" y="386105"/>
                </a:lnTo>
                <a:lnTo>
                  <a:pt x="796508" y="372511"/>
                </a:lnTo>
                <a:lnTo>
                  <a:pt x="794050" y="356586"/>
                </a:lnTo>
                <a:lnTo>
                  <a:pt x="797655" y="338046"/>
                </a:lnTo>
                <a:lnTo>
                  <a:pt x="803421" y="319833"/>
                </a:lnTo>
                <a:lnTo>
                  <a:pt x="808734" y="301416"/>
                </a:lnTo>
                <a:lnTo>
                  <a:pt x="812926" y="282837"/>
                </a:lnTo>
                <a:lnTo>
                  <a:pt x="815333" y="264138"/>
                </a:lnTo>
                <a:lnTo>
                  <a:pt x="809776" y="223705"/>
                </a:lnTo>
                <a:lnTo>
                  <a:pt x="789083" y="196557"/>
                </a:lnTo>
                <a:lnTo>
                  <a:pt x="756770" y="184919"/>
                </a:lnTo>
                <a:lnTo>
                  <a:pt x="841527" y="184919"/>
                </a:lnTo>
                <a:lnTo>
                  <a:pt x="858756" y="231912"/>
                </a:lnTo>
                <a:lnTo>
                  <a:pt x="863360" y="269674"/>
                </a:lnTo>
                <a:lnTo>
                  <a:pt x="864861" y="283354"/>
                </a:lnTo>
                <a:lnTo>
                  <a:pt x="993535" y="283354"/>
                </a:lnTo>
                <a:lnTo>
                  <a:pt x="1007888" y="293561"/>
                </a:lnTo>
                <a:lnTo>
                  <a:pt x="1026351" y="317526"/>
                </a:lnTo>
                <a:lnTo>
                  <a:pt x="948534" y="317526"/>
                </a:lnTo>
                <a:lnTo>
                  <a:pt x="919169" y="321899"/>
                </a:lnTo>
                <a:lnTo>
                  <a:pt x="890813" y="329467"/>
                </a:lnTo>
                <a:lnTo>
                  <a:pt x="865099" y="343131"/>
                </a:lnTo>
                <a:lnTo>
                  <a:pt x="843658" y="365791"/>
                </a:lnTo>
                <a:lnTo>
                  <a:pt x="838614" y="373461"/>
                </a:lnTo>
                <a:lnTo>
                  <a:pt x="822962" y="397651"/>
                </a:lnTo>
                <a:close/>
                <a:moveTo>
                  <a:pt x="993535" y="283354"/>
                </a:moveTo>
                <a:lnTo>
                  <a:pt x="864861" y="283354"/>
                </a:lnTo>
                <a:lnTo>
                  <a:pt x="926184" y="271580"/>
                </a:lnTo>
                <a:lnTo>
                  <a:pt x="957665" y="269674"/>
                </a:lnTo>
                <a:lnTo>
                  <a:pt x="984844" y="277173"/>
                </a:lnTo>
                <a:lnTo>
                  <a:pt x="993535" y="283354"/>
                </a:lnTo>
                <a:close/>
                <a:moveTo>
                  <a:pt x="275509" y="648369"/>
                </a:moveTo>
                <a:lnTo>
                  <a:pt x="228945" y="645378"/>
                </a:lnTo>
                <a:lnTo>
                  <a:pt x="184376" y="635574"/>
                </a:lnTo>
                <a:lnTo>
                  <a:pt x="141646" y="619491"/>
                </a:lnTo>
                <a:lnTo>
                  <a:pt x="100596" y="597661"/>
                </a:lnTo>
                <a:lnTo>
                  <a:pt x="61070" y="570617"/>
                </a:lnTo>
                <a:lnTo>
                  <a:pt x="19690" y="520637"/>
                </a:lnTo>
                <a:lnTo>
                  <a:pt x="466" y="458198"/>
                </a:lnTo>
                <a:lnTo>
                  <a:pt x="0" y="413302"/>
                </a:lnTo>
                <a:lnTo>
                  <a:pt x="13219" y="376217"/>
                </a:lnTo>
                <a:lnTo>
                  <a:pt x="39903" y="347358"/>
                </a:lnTo>
                <a:lnTo>
                  <a:pt x="79831" y="327138"/>
                </a:lnTo>
                <a:lnTo>
                  <a:pt x="135366" y="316264"/>
                </a:lnTo>
                <a:lnTo>
                  <a:pt x="184474" y="313300"/>
                </a:lnTo>
                <a:lnTo>
                  <a:pt x="219792" y="313841"/>
                </a:lnTo>
                <a:lnTo>
                  <a:pt x="273356" y="313841"/>
                </a:lnTo>
                <a:lnTo>
                  <a:pt x="271898" y="356114"/>
                </a:lnTo>
                <a:lnTo>
                  <a:pt x="267304" y="376428"/>
                </a:lnTo>
                <a:lnTo>
                  <a:pt x="142140" y="376428"/>
                </a:lnTo>
                <a:lnTo>
                  <a:pt x="114347" y="380147"/>
                </a:lnTo>
                <a:lnTo>
                  <a:pt x="87235" y="390286"/>
                </a:lnTo>
                <a:lnTo>
                  <a:pt x="67317" y="403853"/>
                </a:lnTo>
                <a:lnTo>
                  <a:pt x="55838" y="419839"/>
                </a:lnTo>
                <a:lnTo>
                  <a:pt x="52581" y="439037"/>
                </a:lnTo>
                <a:lnTo>
                  <a:pt x="57330" y="462239"/>
                </a:lnTo>
                <a:lnTo>
                  <a:pt x="75840" y="501002"/>
                </a:lnTo>
                <a:lnTo>
                  <a:pt x="106857" y="531747"/>
                </a:lnTo>
                <a:lnTo>
                  <a:pt x="148742" y="555722"/>
                </a:lnTo>
                <a:lnTo>
                  <a:pt x="192524" y="573344"/>
                </a:lnTo>
                <a:lnTo>
                  <a:pt x="238166" y="583786"/>
                </a:lnTo>
                <a:lnTo>
                  <a:pt x="285629" y="586225"/>
                </a:lnTo>
                <a:lnTo>
                  <a:pt x="876867" y="586225"/>
                </a:lnTo>
                <a:lnTo>
                  <a:pt x="830619" y="591308"/>
                </a:lnTo>
                <a:lnTo>
                  <a:pt x="780425" y="599042"/>
                </a:lnTo>
                <a:lnTo>
                  <a:pt x="730344" y="607564"/>
                </a:lnTo>
                <a:lnTo>
                  <a:pt x="680121" y="615483"/>
                </a:lnTo>
                <a:lnTo>
                  <a:pt x="623691" y="622036"/>
                </a:lnTo>
                <a:lnTo>
                  <a:pt x="566971" y="626462"/>
                </a:lnTo>
                <a:lnTo>
                  <a:pt x="388568" y="637509"/>
                </a:lnTo>
                <a:lnTo>
                  <a:pt x="356271" y="639947"/>
                </a:lnTo>
                <a:lnTo>
                  <a:pt x="324228" y="644017"/>
                </a:lnTo>
                <a:lnTo>
                  <a:pt x="275509" y="648369"/>
                </a:lnTo>
                <a:close/>
                <a:moveTo>
                  <a:pt x="876867" y="586225"/>
                </a:moveTo>
                <a:lnTo>
                  <a:pt x="285629" y="586225"/>
                </a:lnTo>
                <a:lnTo>
                  <a:pt x="336132" y="584066"/>
                </a:lnTo>
                <a:lnTo>
                  <a:pt x="437105" y="578274"/>
                </a:lnTo>
                <a:lnTo>
                  <a:pt x="487546" y="574625"/>
                </a:lnTo>
                <a:lnTo>
                  <a:pt x="537935" y="570463"/>
                </a:lnTo>
                <a:lnTo>
                  <a:pt x="588256" y="565780"/>
                </a:lnTo>
                <a:lnTo>
                  <a:pt x="689753" y="554752"/>
                </a:lnTo>
                <a:lnTo>
                  <a:pt x="943140" y="523367"/>
                </a:lnTo>
                <a:lnTo>
                  <a:pt x="990897" y="497110"/>
                </a:lnTo>
                <a:lnTo>
                  <a:pt x="1009673" y="442820"/>
                </a:lnTo>
                <a:lnTo>
                  <a:pt x="1008435" y="407158"/>
                </a:lnTo>
                <a:lnTo>
                  <a:pt x="983327" y="339200"/>
                </a:lnTo>
                <a:lnTo>
                  <a:pt x="948534" y="317526"/>
                </a:lnTo>
                <a:lnTo>
                  <a:pt x="1026351" y="317526"/>
                </a:lnTo>
                <a:lnTo>
                  <a:pt x="1026966" y="318325"/>
                </a:lnTo>
                <a:lnTo>
                  <a:pt x="1046656" y="361452"/>
                </a:lnTo>
                <a:lnTo>
                  <a:pt x="1056361" y="406077"/>
                </a:lnTo>
                <a:lnTo>
                  <a:pt x="1057225" y="451693"/>
                </a:lnTo>
                <a:lnTo>
                  <a:pt x="1050392" y="497791"/>
                </a:lnTo>
                <a:lnTo>
                  <a:pt x="1035682" y="533492"/>
                </a:lnTo>
                <a:lnTo>
                  <a:pt x="975178" y="577886"/>
                </a:lnTo>
                <a:lnTo>
                  <a:pt x="932363" y="583762"/>
                </a:lnTo>
                <a:lnTo>
                  <a:pt x="881180" y="585751"/>
                </a:lnTo>
                <a:lnTo>
                  <a:pt x="876867" y="586225"/>
                </a:lnTo>
                <a:close/>
                <a:moveTo>
                  <a:pt x="244587" y="391405"/>
                </a:moveTo>
                <a:lnTo>
                  <a:pt x="224606" y="388838"/>
                </a:lnTo>
                <a:lnTo>
                  <a:pt x="218102" y="386830"/>
                </a:lnTo>
                <a:lnTo>
                  <a:pt x="211688" y="384429"/>
                </a:lnTo>
                <a:lnTo>
                  <a:pt x="205262" y="382192"/>
                </a:lnTo>
                <a:lnTo>
                  <a:pt x="198721" y="380675"/>
                </a:lnTo>
                <a:lnTo>
                  <a:pt x="170352" y="377236"/>
                </a:lnTo>
                <a:lnTo>
                  <a:pt x="142140" y="376428"/>
                </a:lnTo>
                <a:lnTo>
                  <a:pt x="267304" y="376428"/>
                </a:lnTo>
                <a:lnTo>
                  <a:pt x="258870" y="387268"/>
                </a:lnTo>
                <a:lnTo>
                  <a:pt x="244587" y="391405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209" name="object 7"/>
          <p:cNvGrpSpPr/>
          <p:nvPr/>
        </p:nvGrpSpPr>
        <p:grpSpPr>
          <a:xfrm>
            <a:off x="12094560" y="0"/>
            <a:ext cx="5856480" cy="4918320"/>
            <a:chOff x="12094560" y="0"/>
            <a:chExt cx="5856480" cy="4918320"/>
          </a:xfrm>
        </p:grpSpPr>
        <p:sp>
          <p:nvSpPr>
            <p:cNvPr id="210" name="object 8"/>
            <p:cNvSpPr/>
            <p:nvPr/>
          </p:nvSpPr>
          <p:spPr>
            <a:xfrm>
              <a:off x="16227360" y="195120"/>
              <a:ext cx="1723680" cy="1713960"/>
            </a:xfrm>
            <a:prstGeom prst="rect">
              <a:avLst/>
            </a:prstGeom>
            <a:blipFill rotWithShape="0">
              <a:blip r:embed="rId1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1" name="object 9"/>
            <p:cNvSpPr/>
            <p:nvPr/>
          </p:nvSpPr>
          <p:spPr>
            <a:xfrm>
              <a:off x="12094560" y="0"/>
              <a:ext cx="5841000" cy="4918320"/>
            </a:xfrm>
            <a:custGeom>
              <a:avLst/>
              <a:gdLst/>
              <a:ahLst/>
              <a:rect l="l" t="t" r="r" b="b"/>
              <a:pathLst>
                <a:path w="5841365" h="4918710">
                  <a:moveTo>
                    <a:pt x="3372154" y="4166056"/>
                  </a:moveTo>
                  <a:lnTo>
                    <a:pt x="2206690" y="3370132"/>
                  </a:lnTo>
                  <a:lnTo>
                    <a:pt x="2346169" y="3928831"/>
                  </a:lnTo>
                  <a:lnTo>
                    <a:pt x="1763721" y="4781708"/>
                  </a:lnTo>
                  <a:lnTo>
                    <a:pt x="1956276" y="4890007"/>
                  </a:lnTo>
                  <a:lnTo>
                    <a:pt x="1998020" y="4908221"/>
                  </a:lnTo>
                  <a:lnTo>
                    <a:pt x="2041898" y="4918384"/>
                  </a:lnTo>
                  <a:lnTo>
                    <a:pt x="2089341" y="4917614"/>
                  </a:lnTo>
                  <a:lnTo>
                    <a:pt x="2141781" y="4903029"/>
                  </a:lnTo>
                  <a:lnTo>
                    <a:pt x="2200649" y="4871746"/>
                  </a:lnTo>
                  <a:lnTo>
                    <a:pt x="3372154" y="4166056"/>
                  </a:lnTo>
                  <a:close/>
                  <a:moveTo>
                    <a:pt x="198139" y="736987"/>
                  </a:moveTo>
                  <a:lnTo>
                    <a:pt x="157872" y="710315"/>
                  </a:lnTo>
                  <a:lnTo>
                    <a:pt x="117184" y="692196"/>
                  </a:lnTo>
                  <a:lnTo>
                    <a:pt x="78720" y="682248"/>
                  </a:lnTo>
                  <a:lnTo>
                    <a:pt x="45124" y="680086"/>
                  </a:lnTo>
                  <a:lnTo>
                    <a:pt x="19042" y="685327"/>
                  </a:lnTo>
                  <a:lnTo>
                    <a:pt x="3118" y="697588"/>
                  </a:lnTo>
                  <a:lnTo>
                    <a:pt x="0" y="716486"/>
                  </a:lnTo>
                  <a:lnTo>
                    <a:pt x="217201" y="1687340"/>
                  </a:lnTo>
                  <a:lnTo>
                    <a:pt x="185817" y="1686144"/>
                  </a:lnTo>
                  <a:lnTo>
                    <a:pt x="154825" y="1693915"/>
                  </a:lnTo>
                  <a:lnTo>
                    <a:pt x="123706" y="1714589"/>
                  </a:lnTo>
                  <a:lnTo>
                    <a:pt x="91941" y="1752099"/>
                  </a:lnTo>
                  <a:lnTo>
                    <a:pt x="88255" y="1780664"/>
                  </a:lnTo>
                  <a:lnTo>
                    <a:pt x="105233" y="1816193"/>
                  </a:lnTo>
                  <a:lnTo>
                    <a:pt x="136195" y="1854792"/>
                  </a:lnTo>
                  <a:lnTo>
                    <a:pt x="174463" y="1892566"/>
                  </a:lnTo>
                  <a:lnTo>
                    <a:pt x="213357" y="1925623"/>
                  </a:lnTo>
                  <a:lnTo>
                    <a:pt x="246200" y="1950068"/>
                  </a:lnTo>
                  <a:lnTo>
                    <a:pt x="271683" y="2523481"/>
                  </a:lnTo>
                  <a:lnTo>
                    <a:pt x="288629" y="2553516"/>
                  </a:lnTo>
                  <a:lnTo>
                    <a:pt x="328786" y="2582180"/>
                  </a:lnTo>
                  <a:lnTo>
                    <a:pt x="379760" y="2603206"/>
                  </a:lnTo>
                  <a:lnTo>
                    <a:pt x="429154" y="2610326"/>
                  </a:lnTo>
                  <a:lnTo>
                    <a:pt x="464573" y="2597273"/>
                  </a:lnTo>
                  <a:lnTo>
                    <a:pt x="711001" y="2371832"/>
                  </a:lnTo>
                  <a:lnTo>
                    <a:pt x="2032680" y="3274438"/>
                  </a:lnTo>
                  <a:lnTo>
                    <a:pt x="2185487" y="3357630"/>
                  </a:lnTo>
                  <a:lnTo>
                    <a:pt x="2198093" y="3364776"/>
                  </a:lnTo>
                  <a:lnTo>
                    <a:pt x="2206690" y="3370132"/>
                  </a:lnTo>
                  <a:lnTo>
                    <a:pt x="3372154" y="4166056"/>
                  </a:lnTo>
                  <a:lnTo>
                    <a:pt x="3597470" y="4030330"/>
                  </a:lnTo>
                  <a:lnTo>
                    <a:pt x="3662683" y="4065010"/>
                  </a:lnTo>
                  <a:lnTo>
                    <a:pt x="3742276" y="4104150"/>
                  </a:lnTo>
                  <a:lnTo>
                    <a:pt x="3887518" y="4172474"/>
                  </a:lnTo>
                  <a:lnTo>
                    <a:pt x="4068986" y="4253742"/>
                  </a:lnTo>
                  <a:lnTo>
                    <a:pt x="4223297" y="4319578"/>
                  </a:lnTo>
                  <a:lnTo>
                    <a:pt x="4332675" y="4364388"/>
                  </a:lnTo>
                  <a:lnTo>
                    <a:pt x="4445906" y="4409059"/>
                  </a:lnTo>
                  <a:lnTo>
                    <a:pt x="4561836" y="4452841"/>
                  </a:lnTo>
                  <a:lnTo>
                    <a:pt x="4679308" y="4494985"/>
                  </a:lnTo>
                  <a:lnTo>
                    <a:pt x="4738261" y="4515207"/>
                  </a:lnTo>
                  <a:lnTo>
                    <a:pt x="4797165" y="4534739"/>
                  </a:lnTo>
                  <a:lnTo>
                    <a:pt x="4855878" y="4553486"/>
                  </a:lnTo>
                  <a:lnTo>
                    <a:pt x="4914253" y="4571354"/>
                  </a:lnTo>
                  <a:lnTo>
                    <a:pt x="4972146" y="4588250"/>
                  </a:lnTo>
                  <a:lnTo>
                    <a:pt x="5029413" y="4604080"/>
                  </a:lnTo>
                  <a:lnTo>
                    <a:pt x="5085910" y="4618751"/>
                  </a:lnTo>
                  <a:lnTo>
                    <a:pt x="5139346" y="4631650"/>
                  </a:lnTo>
                  <a:lnTo>
                    <a:pt x="1312044" y="2017894"/>
                  </a:lnTo>
                  <a:lnTo>
                    <a:pt x="1298423" y="1927342"/>
                  </a:lnTo>
                  <a:lnTo>
                    <a:pt x="662578" y="1493108"/>
                  </a:lnTo>
                  <a:lnTo>
                    <a:pt x="266826" y="817525"/>
                  </a:lnTo>
                  <a:lnTo>
                    <a:pt x="235338" y="772596"/>
                  </a:lnTo>
                  <a:lnTo>
                    <a:pt x="198139" y="736987"/>
                  </a:lnTo>
                  <a:close/>
                  <a:moveTo>
                    <a:pt x="2032680" y="3274438"/>
                  </a:moveTo>
                  <a:lnTo>
                    <a:pt x="711001" y="2371832"/>
                  </a:lnTo>
                  <a:lnTo>
                    <a:pt x="718514" y="2377270"/>
                  </a:lnTo>
                  <a:lnTo>
                    <a:pt x="728111" y="2384700"/>
                  </a:lnTo>
                  <a:lnTo>
                    <a:pt x="772746" y="2420510"/>
                  </a:lnTo>
                  <a:lnTo>
                    <a:pt x="848153" y="2479892"/>
                  </a:lnTo>
                  <a:lnTo>
                    <a:pt x="919969" y="2534666"/>
                  </a:lnTo>
                  <a:lnTo>
                    <a:pt x="1012134" y="2603054"/>
                  </a:lnTo>
                  <a:lnTo>
                    <a:pt x="1194375" y="2733903"/>
                  </a:lnTo>
                  <a:lnTo>
                    <a:pt x="1437417" y="2902440"/>
                  </a:lnTo>
                  <a:lnTo>
                    <a:pt x="1587256" y="3002791"/>
                  </a:lnTo>
                  <a:lnTo>
                    <a:pt x="1720981" y="3088815"/>
                  </a:lnTo>
                  <a:lnTo>
                    <a:pt x="1838601" y="3161468"/>
                  </a:lnTo>
                  <a:lnTo>
                    <a:pt x="1940127" y="3221707"/>
                  </a:lnTo>
                  <a:lnTo>
                    <a:pt x="2025569" y="3270486"/>
                  </a:lnTo>
                  <a:lnTo>
                    <a:pt x="2032680" y="3274438"/>
                  </a:lnTo>
                  <a:close/>
                  <a:moveTo>
                    <a:pt x="1622157" y="0"/>
                  </a:moveTo>
                  <a:lnTo>
                    <a:pt x="1231424" y="0"/>
                  </a:lnTo>
                  <a:lnTo>
                    <a:pt x="2014493" y="1802978"/>
                  </a:lnTo>
                  <a:lnTo>
                    <a:pt x="2114561" y="2368930"/>
                  </a:lnTo>
                  <a:lnTo>
                    <a:pt x="1312044" y="2017894"/>
                  </a:lnTo>
                  <a:lnTo>
                    <a:pt x="5139346" y="4631650"/>
                  </a:lnTo>
                  <a:lnTo>
                    <a:pt x="5196013" y="4644237"/>
                  </a:lnTo>
                  <a:lnTo>
                    <a:pt x="5249330" y="4654866"/>
                  </a:lnTo>
                  <a:lnTo>
                    <a:pt x="5301299" y="4663960"/>
                  </a:lnTo>
                  <a:lnTo>
                    <a:pt x="5351775" y="4671426"/>
                  </a:lnTo>
                  <a:lnTo>
                    <a:pt x="5400612" y="4677169"/>
                  </a:lnTo>
                  <a:lnTo>
                    <a:pt x="5447668" y="4681097"/>
                  </a:lnTo>
                  <a:lnTo>
                    <a:pt x="5492797" y="4683115"/>
                  </a:lnTo>
                  <a:lnTo>
                    <a:pt x="5535854" y="4683129"/>
                  </a:lnTo>
                  <a:lnTo>
                    <a:pt x="5576696" y="4681046"/>
                  </a:lnTo>
                  <a:lnTo>
                    <a:pt x="5615177" y="4676772"/>
                  </a:lnTo>
                  <a:lnTo>
                    <a:pt x="5684481" y="4661277"/>
                  </a:lnTo>
                  <a:lnTo>
                    <a:pt x="5742609" y="4635893"/>
                  </a:lnTo>
                  <a:lnTo>
                    <a:pt x="5788405" y="4599870"/>
                  </a:lnTo>
                  <a:lnTo>
                    <a:pt x="5828029" y="4537981"/>
                  </a:lnTo>
                  <a:lnTo>
                    <a:pt x="5828802" y="4535281"/>
                  </a:lnTo>
                  <a:lnTo>
                    <a:pt x="3763889" y="3125103"/>
                  </a:lnTo>
                  <a:lnTo>
                    <a:pt x="1622157" y="0"/>
                  </a:lnTo>
                  <a:close/>
                  <a:moveTo>
                    <a:pt x="1086187" y="1076317"/>
                  </a:moveTo>
                  <a:lnTo>
                    <a:pt x="935855" y="1008020"/>
                  </a:lnTo>
                  <a:lnTo>
                    <a:pt x="662578" y="1493108"/>
                  </a:lnTo>
                  <a:lnTo>
                    <a:pt x="1298423" y="1927342"/>
                  </a:lnTo>
                  <a:lnTo>
                    <a:pt x="1203290" y="1294938"/>
                  </a:lnTo>
                  <a:lnTo>
                    <a:pt x="1192326" y="1254261"/>
                  </a:lnTo>
                  <a:lnTo>
                    <a:pt x="1172948" y="1202188"/>
                  </a:lnTo>
                  <a:lnTo>
                    <a:pt x="1147343" y="1148592"/>
                  </a:lnTo>
                  <a:lnTo>
                    <a:pt x="1117694" y="1103344"/>
                  </a:lnTo>
                  <a:lnTo>
                    <a:pt x="1086187" y="1076317"/>
                  </a:lnTo>
                  <a:close/>
                  <a:moveTo>
                    <a:pt x="5324531" y="3773873"/>
                  </a:moveTo>
                  <a:lnTo>
                    <a:pt x="5264535" y="3736800"/>
                  </a:lnTo>
                  <a:lnTo>
                    <a:pt x="5203858" y="3705997"/>
                  </a:lnTo>
                  <a:lnTo>
                    <a:pt x="5143816" y="3680767"/>
                  </a:lnTo>
                  <a:lnTo>
                    <a:pt x="5085720" y="3660412"/>
                  </a:lnTo>
                  <a:lnTo>
                    <a:pt x="5030885" y="3644231"/>
                  </a:lnTo>
                  <a:lnTo>
                    <a:pt x="4980624" y="3631528"/>
                  </a:lnTo>
                  <a:lnTo>
                    <a:pt x="4936250" y="3621604"/>
                  </a:lnTo>
                  <a:lnTo>
                    <a:pt x="4899076" y="3613759"/>
                  </a:lnTo>
                  <a:lnTo>
                    <a:pt x="4870417" y="3607296"/>
                  </a:lnTo>
                  <a:lnTo>
                    <a:pt x="4851586" y="3601516"/>
                  </a:lnTo>
                  <a:lnTo>
                    <a:pt x="3763889" y="3125103"/>
                  </a:lnTo>
                  <a:lnTo>
                    <a:pt x="5828802" y="4535281"/>
                  </a:lnTo>
                  <a:lnTo>
                    <a:pt x="5839131" y="4499185"/>
                  </a:lnTo>
                  <a:lnTo>
                    <a:pt x="5840799" y="4461102"/>
                  </a:lnTo>
                  <a:lnTo>
                    <a:pt x="5834207" y="4423583"/>
                  </a:lnTo>
                  <a:lnTo>
                    <a:pt x="5820531" y="4386483"/>
                  </a:lnTo>
                  <a:lnTo>
                    <a:pt x="5800945" y="4349654"/>
                  </a:lnTo>
                  <a:lnTo>
                    <a:pt x="5776625" y="4312949"/>
                  </a:lnTo>
                  <a:lnTo>
                    <a:pt x="5748746" y="4276221"/>
                  </a:lnTo>
                  <a:lnTo>
                    <a:pt x="5718482" y="4239323"/>
                  </a:lnTo>
                  <a:lnTo>
                    <a:pt x="5655502" y="4164430"/>
                  </a:lnTo>
                  <a:lnTo>
                    <a:pt x="5625135" y="4126141"/>
                  </a:lnTo>
                  <a:lnTo>
                    <a:pt x="5597084" y="4087094"/>
                  </a:lnTo>
                  <a:lnTo>
                    <a:pt x="5572195" y="4047466"/>
                  </a:lnTo>
                  <a:lnTo>
                    <a:pt x="5552649" y="4012730"/>
                  </a:lnTo>
                  <a:lnTo>
                    <a:pt x="5535657" y="3981360"/>
                  </a:lnTo>
                  <a:lnTo>
                    <a:pt x="5518313" y="3951752"/>
                  </a:lnTo>
                  <a:lnTo>
                    <a:pt x="5497709" y="3922297"/>
                  </a:lnTo>
                  <a:lnTo>
                    <a:pt x="5470936" y="3891388"/>
                  </a:lnTo>
                  <a:lnTo>
                    <a:pt x="5435088" y="3857419"/>
                  </a:lnTo>
                  <a:lnTo>
                    <a:pt x="5387255" y="3818783"/>
                  </a:lnTo>
                  <a:lnTo>
                    <a:pt x="5324531" y="3773873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212" name="object 10"/>
          <p:cNvSpPr/>
          <p:nvPr/>
        </p:nvSpPr>
        <p:spPr>
          <a:xfrm>
            <a:off x="1249920" y="3582720"/>
            <a:ext cx="933120" cy="4752720"/>
          </a:xfrm>
          <a:prstGeom prst="rect">
            <a:avLst/>
          </a:pr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3" name="object 11"/>
          <p:cNvSpPr/>
          <p:nvPr/>
        </p:nvSpPr>
        <p:spPr>
          <a:xfrm>
            <a:off x="2519640" y="3678120"/>
            <a:ext cx="14220360" cy="5644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  <a:buNone/>
            </a:pPr>
            <a:r>
              <a:rPr b="0" lang="de-AT" sz="4000" spc="-500" strike="noStrike">
                <a:latin typeface="Verdana"/>
              </a:rPr>
              <a:t>goal:</a:t>
            </a:r>
            <a:r>
              <a:rPr b="0" lang="de-AT" sz="4000" spc="-531" strike="noStrike">
                <a:latin typeface="Verdana"/>
              </a:rPr>
              <a:t> </a:t>
            </a:r>
            <a:r>
              <a:rPr b="0" lang="de-AT" sz="4000" spc="-316" strike="noStrike">
                <a:latin typeface="Verdana"/>
              </a:rPr>
              <a:t>reducing</a:t>
            </a:r>
            <a:r>
              <a:rPr b="0" lang="de-AT" sz="4000" spc="-531" strike="noStrike">
                <a:latin typeface="Verdana"/>
              </a:rPr>
              <a:t> </a:t>
            </a:r>
            <a:r>
              <a:rPr b="0" lang="de-AT" sz="4000" spc="-245" strike="noStrike">
                <a:latin typeface="Verdana"/>
              </a:rPr>
              <a:t>air</a:t>
            </a:r>
            <a:r>
              <a:rPr b="0" lang="de-AT" sz="4000" spc="-531" strike="noStrike">
                <a:latin typeface="Verdana"/>
              </a:rPr>
              <a:t> </a:t>
            </a:r>
            <a:r>
              <a:rPr b="0" lang="de-AT" sz="4000" spc="-140" strike="noStrike">
                <a:latin typeface="Verdana"/>
              </a:rPr>
              <a:t>traffic</a:t>
            </a:r>
            <a:r>
              <a:rPr b="0" lang="de-AT" sz="4000" spc="-531" strike="noStrike">
                <a:latin typeface="Verdana"/>
              </a:rPr>
              <a:t> </a:t>
            </a:r>
            <a:r>
              <a:rPr b="0" lang="de-AT" sz="4000" spc="-415" strike="noStrike">
                <a:latin typeface="Verdana"/>
              </a:rPr>
              <a:t>on</a:t>
            </a:r>
            <a:r>
              <a:rPr b="0" lang="de-AT" sz="4000" spc="-531" strike="noStrike">
                <a:latin typeface="Verdana"/>
              </a:rPr>
              <a:t> </a:t>
            </a:r>
            <a:r>
              <a:rPr b="0" lang="de-AT" sz="4000" spc="-520" strike="noStrike">
                <a:latin typeface="Verdana"/>
              </a:rPr>
              <a:t>a</a:t>
            </a:r>
            <a:r>
              <a:rPr b="0" lang="de-AT" sz="4000" spc="-531" strike="noStrike">
                <a:latin typeface="Verdana"/>
              </a:rPr>
              <a:t> </a:t>
            </a:r>
            <a:r>
              <a:rPr b="0" lang="de-AT" sz="4000" spc="-231" strike="noStrike">
                <a:latin typeface="Verdana"/>
              </a:rPr>
              <a:t>fictious</a:t>
            </a:r>
            <a:r>
              <a:rPr b="0" lang="de-AT" sz="4000" spc="-531" strike="noStrike">
                <a:latin typeface="Verdana"/>
              </a:rPr>
              <a:t> </a:t>
            </a:r>
            <a:r>
              <a:rPr b="0" lang="de-AT" sz="4000" spc="-296" strike="noStrike">
                <a:latin typeface="Verdana"/>
              </a:rPr>
              <a:t>airport</a:t>
            </a:r>
            <a:endParaRPr b="0" lang="de-AT" sz="4000" spc="-1" strike="noStrike">
              <a:latin typeface="Arial"/>
            </a:endParaRPr>
          </a:p>
          <a:p>
            <a:pPr marL="101520" indent="-89640">
              <a:lnSpc>
                <a:spcPts val="10599"/>
              </a:lnSpc>
              <a:spcBef>
                <a:spcPts val="485"/>
              </a:spcBef>
              <a:buNone/>
              <a:tabLst>
                <a:tab algn="l" pos="0"/>
              </a:tabLst>
            </a:pPr>
            <a:r>
              <a:rPr b="0" lang="de-AT" sz="4000" spc="-355" strike="noStrike">
                <a:latin typeface="Verdana"/>
              </a:rPr>
              <a:t>we</a:t>
            </a:r>
            <a:r>
              <a:rPr b="0" lang="de-AT" sz="4000" spc="-525" strike="noStrike">
                <a:latin typeface="Verdana"/>
              </a:rPr>
              <a:t> </a:t>
            </a:r>
            <a:r>
              <a:rPr b="0" lang="de-AT" sz="4000" spc="-395" strike="noStrike">
                <a:latin typeface="Verdana"/>
              </a:rPr>
              <a:t>are</a:t>
            </a:r>
            <a:r>
              <a:rPr b="0" lang="de-AT" sz="4000" spc="-525" strike="noStrike">
                <a:latin typeface="Verdana"/>
              </a:rPr>
              <a:t> </a:t>
            </a:r>
            <a:r>
              <a:rPr b="0" lang="de-AT" sz="4000" spc="-222" strike="noStrike">
                <a:latin typeface="Verdana"/>
              </a:rPr>
              <a:t>in</a:t>
            </a:r>
            <a:r>
              <a:rPr b="0" lang="de-AT" sz="4000" spc="-525" strike="noStrike">
                <a:latin typeface="Verdana"/>
              </a:rPr>
              <a:t> </a:t>
            </a:r>
            <a:r>
              <a:rPr b="0" lang="de-AT" sz="4000" spc="-409" strike="noStrike">
                <a:latin typeface="Verdana"/>
              </a:rPr>
              <a:t>2025;</a:t>
            </a:r>
            <a:r>
              <a:rPr b="0" lang="de-AT" sz="4000" spc="-525" strike="noStrike">
                <a:latin typeface="Verdana"/>
              </a:rPr>
              <a:t> </a:t>
            </a:r>
            <a:r>
              <a:rPr b="0" lang="de-AT" sz="4000" spc="-290" strike="noStrike">
                <a:latin typeface="Verdana"/>
              </a:rPr>
              <a:t>politicians</a:t>
            </a:r>
            <a:r>
              <a:rPr b="0" lang="de-AT" sz="4000" spc="-525" strike="noStrike">
                <a:latin typeface="Verdana"/>
              </a:rPr>
              <a:t> </a:t>
            </a:r>
            <a:r>
              <a:rPr b="0" lang="de-AT" sz="4000" spc="-395" strike="noStrike">
                <a:latin typeface="Verdana"/>
              </a:rPr>
              <a:t>are</a:t>
            </a:r>
            <a:r>
              <a:rPr b="0" lang="de-AT" sz="4000" spc="-520" strike="noStrike">
                <a:latin typeface="Verdana"/>
              </a:rPr>
              <a:t> </a:t>
            </a:r>
            <a:r>
              <a:rPr b="0" lang="de-AT" sz="4000" spc="-406" strike="noStrike">
                <a:latin typeface="Verdana"/>
              </a:rPr>
              <a:t>committed</a:t>
            </a:r>
            <a:r>
              <a:rPr b="0" lang="de-AT" sz="4000" spc="-525" strike="noStrike">
                <a:latin typeface="Verdana"/>
              </a:rPr>
              <a:t> </a:t>
            </a:r>
            <a:r>
              <a:rPr b="0" lang="de-AT" sz="4000" spc="-386" strike="noStrike">
                <a:latin typeface="Verdana"/>
              </a:rPr>
              <a:t>to</a:t>
            </a:r>
            <a:r>
              <a:rPr b="0" lang="de-AT" sz="4000" spc="-525" strike="noStrike">
                <a:latin typeface="Verdana"/>
              </a:rPr>
              <a:t> </a:t>
            </a:r>
            <a:r>
              <a:rPr b="0" lang="de-AT" sz="4000" spc="-520" strike="noStrike">
                <a:latin typeface="Verdana"/>
              </a:rPr>
              <a:t>a</a:t>
            </a:r>
            <a:r>
              <a:rPr b="0" lang="de-AT" sz="4000" spc="-525" strike="noStrike">
                <a:latin typeface="Verdana"/>
              </a:rPr>
              <a:t> </a:t>
            </a:r>
            <a:r>
              <a:rPr b="0" lang="de-AT" sz="4000" spc="-375" strike="noStrike">
                <a:latin typeface="Verdana"/>
              </a:rPr>
              <a:t>Just Transition</a:t>
            </a:r>
            <a:r>
              <a:rPr b="0" lang="de-AT" sz="4000" spc="-525" strike="noStrike">
                <a:latin typeface="Verdana"/>
              </a:rPr>
              <a:t> </a:t>
            </a:r>
            <a:endParaRPr b="0" lang="de-AT" sz="4000" spc="-1" strike="noStrike">
              <a:latin typeface="Arial"/>
            </a:endParaRPr>
          </a:p>
          <a:p>
            <a:pPr marL="101520" indent="-89640">
              <a:lnSpc>
                <a:spcPct val="100000"/>
              </a:lnSpc>
              <a:buNone/>
              <a:tabLst>
                <a:tab algn="l" pos="0"/>
              </a:tabLst>
            </a:pPr>
            <a:endParaRPr b="0" lang="de-AT" sz="3700" spc="-1" strike="noStrike">
              <a:latin typeface="Arial"/>
            </a:endParaRPr>
          </a:p>
          <a:p>
            <a:pPr marL="12600" indent="-89640">
              <a:lnSpc>
                <a:spcPct val="100000"/>
              </a:lnSpc>
              <a:spcBef>
                <a:spcPts val="6"/>
              </a:spcBef>
              <a:buNone/>
              <a:tabLst>
                <a:tab algn="l" pos="0"/>
              </a:tabLst>
            </a:pPr>
            <a:r>
              <a:rPr b="0" lang="de-AT" sz="4000" spc="-330" strike="noStrike">
                <a:latin typeface="Verdana"/>
              </a:rPr>
              <a:t>Conference to create a </a:t>
            </a:r>
            <a:r>
              <a:rPr b="0" lang="de-AT" sz="4000" spc="-160" strike="noStrike">
                <a:latin typeface="Verdana"/>
              </a:rPr>
              <a:t>common proposal for reduction</a:t>
            </a:r>
            <a:endParaRPr b="0" lang="de-AT" sz="4000" spc="-1" strike="noStrike">
              <a:latin typeface="Arial"/>
            </a:endParaRPr>
          </a:p>
          <a:p>
            <a:pPr marL="12600" indent="-89640">
              <a:lnSpc>
                <a:spcPct val="100000"/>
              </a:lnSpc>
              <a:spcBef>
                <a:spcPts val="6"/>
              </a:spcBef>
              <a:buNone/>
              <a:tabLst>
                <a:tab algn="l" pos="0"/>
              </a:tabLst>
            </a:pPr>
            <a:endParaRPr b="0" lang="de-AT" sz="4000" spc="-1" strike="noStrike">
              <a:latin typeface="Arial"/>
            </a:endParaRPr>
          </a:p>
          <a:p>
            <a:pPr marL="12600" indent="-89640">
              <a:lnSpc>
                <a:spcPct val="100000"/>
              </a:lnSpc>
              <a:spcBef>
                <a:spcPts val="6"/>
              </a:spcBef>
              <a:buNone/>
              <a:tabLst>
                <a:tab algn="l" pos="0"/>
              </a:tabLst>
            </a:pPr>
            <a:r>
              <a:rPr b="0" lang="de-AT" sz="4000" spc="-160" strike="noStrike">
                <a:latin typeface="Verdana"/>
              </a:rPr>
              <a:t>Six different roles</a:t>
            </a:r>
            <a:endParaRPr b="0" lang="de-AT" sz="4000" spc="-1" strike="noStrike">
              <a:latin typeface="Arial"/>
            </a:endParaRPr>
          </a:p>
          <a:p>
            <a:pPr marL="12600" indent="-89640">
              <a:lnSpc>
                <a:spcPct val="100000"/>
              </a:lnSpc>
              <a:spcBef>
                <a:spcPts val="6"/>
              </a:spcBef>
              <a:buNone/>
              <a:tabLst>
                <a:tab algn="l" pos="0"/>
              </a:tabLst>
            </a:pPr>
            <a:endParaRPr b="0" lang="de-AT" sz="4000" spc="-1" strike="noStrike">
              <a:latin typeface="Arial"/>
            </a:endParaRPr>
          </a:p>
          <a:p>
            <a:pPr marL="12600" indent="-89640">
              <a:lnSpc>
                <a:spcPct val="100000"/>
              </a:lnSpc>
              <a:spcBef>
                <a:spcPts val="6"/>
              </a:spcBef>
              <a:buNone/>
              <a:tabLst>
                <a:tab algn="l" pos="0"/>
              </a:tabLst>
            </a:pPr>
            <a:endParaRPr b="0" lang="de-AT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" name="object 2"/>
          <p:cNvGrpSpPr/>
          <p:nvPr/>
        </p:nvGrpSpPr>
        <p:grpSpPr>
          <a:xfrm>
            <a:off x="0" y="8300520"/>
            <a:ext cx="3109680" cy="1929960"/>
            <a:chOff x="0" y="8300520"/>
            <a:chExt cx="3109680" cy="1929960"/>
          </a:xfrm>
        </p:grpSpPr>
        <p:sp>
          <p:nvSpPr>
            <p:cNvPr id="215" name="object 3"/>
            <p:cNvSpPr/>
            <p:nvPr/>
          </p:nvSpPr>
          <p:spPr>
            <a:xfrm>
              <a:off x="0" y="8300520"/>
              <a:ext cx="1420200" cy="1929960"/>
            </a:xfrm>
            <a:custGeom>
              <a:avLst/>
              <a:gdLst/>
              <a:ahLst/>
              <a:rect l="l" t="t" r="r" b="b"/>
              <a:pathLst>
                <a:path w="1420495" h="1930400">
                  <a:moveTo>
                    <a:pt x="1138052" y="1460500"/>
                  </a:moveTo>
                  <a:lnTo>
                    <a:pt x="1091208" y="1460500"/>
                  </a:lnTo>
                  <a:lnTo>
                    <a:pt x="1044245" y="1473200"/>
                  </a:lnTo>
                  <a:lnTo>
                    <a:pt x="680677" y="1473200"/>
                  </a:lnTo>
                  <a:lnTo>
                    <a:pt x="911486" y="1524000"/>
                  </a:lnTo>
                  <a:lnTo>
                    <a:pt x="1193894" y="1524000"/>
                  </a:lnTo>
                  <a:lnTo>
                    <a:pt x="1238053" y="1549400"/>
                  </a:lnTo>
                  <a:lnTo>
                    <a:pt x="1280029" y="1562100"/>
                  </a:lnTo>
                  <a:lnTo>
                    <a:pt x="1319206" y="1587500"/>
                  </a:lnTo>
                  <a:lnTo>
                    <a:pt x="1342075" y="1612900"/>
                  </a:lnTo>
                  <a:lnTo>
                    <a:pt x="1357419" y="1638300"/>
                  </a:lnTo>
                  <a:lnTo>
                    <a:pt x="1366038" y="1651000"/>
                  </a:lnTo>
                  <a:lnTo>
                    <a:pt x="1368733" y="1663700"/>
                  </a:lnTo>
                  <a:lnTo>
                    <a:pt x="1366438" y="1701800"/>
                  </a:lnTo>
                  <a:lnTo>
                    <a:pt x="1356779" y="1752600"/>
                  </a:lnTo>
                  <a:lnTo>
                    <a:pt x="1335591" y="1790700"/>
                  </a:lnTo>
                  <a:lnTo>
                    <a:pt x="1298712" y="1828800"/>
                  </a:lnTo>
                  <a:lnTo>
                    <a:pt x="1262207" y="1854200"/>
                  </a:lnTo>
                  <a:lnTo>
                    <a:pt x="1219298" y="1879600"/>
                  </a:lnTo>
                  <a:lnTo>
                    <a:pt x="1169985" y="1879600"/>
                  </a:lnTo>
                  <a:lnTo>
                    <a:pt x="1114267" y="1892300"/>
                  </a:lnTo>
                  <a:lnTo>
                    <a:pt x="802550" y="1892300"/>
                  </a:lnTo>
                  <a:lnTo>
                    <a:pt x="843891" y="1905000"/>
                  </a:lnTo>
                  <a:lnTo>
                    <a:pt x="882002" y="1905000"/>
                  </a:lnTo>
                  <a:lnTo>
                    <a:pt x="903056" y="1917700"/>
                  </a:lnTo>
                  <a:lnTo>
                    <a:pt x="953730" y="1917700"/>
                  </a:lnTo>
                  <a:lnTo>
                    <a:pt x="1015196" y="1930400"/>
                  </a:lnTo>
                  <a:lnTo>
                    <a:pt x="1220629" y="1930400"/>
                  </a:lnTo>
                  <a:lnTo>
                    <a:pt x="1261380" y="1917700"/>
                  </a:lnTo>
                  <a:lnTo>
                    <a:pt x="1297688" y="1892300"/>
                  </a:lnTo>
                  <a:lnTo>
                    <a:pt x="1329453" y="1866900"/>
                  </a:lnTo>
                  <a:lnTo>
                    <a:pt x="1369034" y="1828800"/>
                  </a:lnTo>
                  <a:lnTo>
                    <a:pt x="1395253" y="1790700"/>
                  </a:lnTo>
                  <a:lnTo>
                    <a:pt x="1410732" y="1739900"/>
                  </a:lnTo>
                  <a:lnTo>
                    <a:pt x="1418097" y="1701800"/>
                  </a:lnTo>
                  <a:lnTo>
                    <a:pt x="1419968" y="1663700"/>
                  </a:lnTo>
                  <a:lnTo>
                    <a:pt x="1415298" y="1638300"/>
                  </a:lnTo>
                  <a:lnTo>
                    <a:pt x="1380341" y="1574800"/>
                  </a:lnTo>
                  <a:lnTo>
                    <a:pt x="1351655" y="1549400"/>
                  </a:lnTo>
                  <a:lnTo>
                    <a:pt x="1313475" y="1524000"/>
                  </a:lnTo>
                  <a:lnTo>
                    <a:pt x="1272487" y="1498600"/>
                  </a:lnTo>
                  <a:lnTo>
                    <a:pt x="1229229" y="1485900"/>
                  </a:lnTo>
                  <a:lnTo>
                    <a:pt x="1138052" y="1460500"/>
                  </a:lnTo>
                  <a:close/>
                  <a:moveTo>
                    <a:pt x="608024" y="1409700"/>
                  </a:moveTo>
                  <a:lnTo>
                    <a:pt x="520262" y="1409700"/>
                  </a:lnTo>
                  <a:lnTo>
                    <a:pt x="481088" y="1422400"/>
                  </a:lnTo>
                  <a:lnTo>
                    <a:pt x="417471" y="1447800"/>
                  </a:lnTo>
                  <a:lnTo>
                    <a:pt x="379045" y="1511300"/>
                  </a:lnTo>
                  <a:lnTo>
                    <a:pt x="366237" y="1574800"/>
                  </a:lnTo>
                  <a:lnTo>
                    <a:pt x="370555" y="1625600"/>
                  </a:lnTo>
                  <a:lnTo>
                    <a:pt x="382931" y="1676400"/>
                  </a:lnTo>
                  <a:lnTo>
                    <a:pt x="402497" y="1714500"/>
                  </a:lnTo>
                  <a:lnTo>
                    <a:pt x="428384" y="1739900"/>
                  </a:lnTo>
                  <a:lnTo>
                    <a:pt x="459724" y="1778000"/>
                  </a:lnTo>
                  <a:lnTo>
                    <a:pt x="495649" y="1803400"/>
                  </a:lnTo>
                  <a:lnTo>
                    <a:pt x="535290" y="1828800"/>
                  </a:lnTo>
                  <a:lnTo>
                    <a:pt x="577779" y="1841500"/>
                  </a:lnTo>
                  <a:lnTo>
                    <a:pt x="758846" y="1892300"/>
                  </a:lnTo>
                  <a:lnTo>
                    <a:pt x="1114267" y="1892300"/>
                  </a:lnTo>
                  <a:lnTo>
                    <a:pt x="1076134" y="1879600"/>
                  </a:lnTo>
                  <a:lnTo>
                    <a:pt x="1001149" y="1879600"/>
                  </a:lnTo>
                  <a:lnTo>
                    <a:pt x="963977" y="1866900"/>
                  </a:lnTo>
                  <a:lnTo>
                    <a:pt x="930888" y="1866900"/>
                  </a:lnTo>
                  <a:lnTo>
                    <a:pt x="910901" y="1854200"/>
                  </a:lnTo>
                  <a:lnTo>
                    <a:pt x="851353" y="1854200"/>
                  </a:lnTo>
                  <a:lnTo>
                    <a:pt x="810561" y="1841500"/>
                  </a:lnTo>
                  <a:lnTo>
                    <a:pt x="767432" y="1841500"/>
                  </a:lnTo>
                  <a:lnTo>
                    <a:pt x="633764" y="1803400"/>
                  </a:lnTo>
                  <a:lnTo>
                    <a:pt x="591030" y="1790700"/>
                  </a:lnTo>
                  <a:lnTo>
                    <a:pt x="550832" y="1778000"/>
                  </a:lnTo>
                  <a:lnTo>
                    <a:pt x="514144" y="1752600"/>
                  </a:lnTo>
                  <a:lnTo>
                    <a:pt x="481941" y="1727200"/>
                  </a:lnTo>
                  <a:lnTo>
                    <a:pt x="434888" y="1663700"/>
                  </a:lnTo>
                  <a:lnTo>
                    <a:pt x="421988" y="1625600"/>
                  </a:lnTo>
                  <a:lnTo>
                    <a:pt x="417471" y="1587500"/>
                  </a:lnTo>
                  <a:lnTo>
                    <a:pt x="419419" y="1549400"/>
                  </a:lnTo>
                  <a:lnTo>
                    <a:pt x="425370" y="1524000"/>
                  </a:lnTo>
                  <a:lnTo>
                    <a:pt x="435484" y="1511300"/>
                  </a:lnTo>
                  <a:lnTo>
                    <a:pt x="449920" y="1498600"/>
                  </a:lnTo>
                  <a:lnTo>
                    <a:pt x="482030" y="1473200"/>
                  </a:lnTo>
                  <a:lnTo>
                    <a:pt x="522984" y="1473200"/>
                  </a:lnTo>
                  <a:lnTo>
                    <a:pt x="570957" y="1460500"/>
                  </a:lnTo>
                  <a:lnTo>
                    <a:pt x="860838" y="1460500"/>
                  </a:lnTo>
                  <a:lnTo>
                    <a:pt x="805149" y="1447800"/>
                  </a:lnTo>
                  <a:lnTo>
                    <a:pt x="704783" y="1422400"/>
                  </a:lnTo>
                  <a:lnTo>
                    <a:pt x="655625" y="1422400"/>
                  </a:lnTo>
                  <a:lnTo>
                    <a:pt x="608024" y="1409700"/>
                  </a:lnTo>
                  <a:close/>
                  <a:moveTo>
                    <a:pt x="914150" y="1460500"/>
                  </a:moveTo>
                  <a:lnTo>
                    <a:pt x="570957" y="1460500"/>
                  </a:lnTo>
                  <a:lnTo>
                    <a:pt x="624129" y="1473200"/>
                  </a:lnTo>
                  <a:lnTo>
                    <a:pt x="963527" y="1473200"/>
                  </a:lnTo>
                  <a:lnTo>
                    <a:pt x="914150" y="1460500"/>
                  </a:lnTo>
                  <a:close/>
                  <a:moveTo>
                    <a:pt x="116893" y="1435100"/>
                  </a:moveTo>
                  <a:lnTo>
                    <a:pt x="2335" y="1435100"/>
                  </a:lnTo>
                  <a:lnTo>
                    <a:pt x="40254" y="1447800"/>
                  </a:lnTo>
                  <a:lnTo>
                    <a:pt x="78494" y="1447800"/>
                  </a:lnTo>
                  <a:lnTo>
                    <a:pt x="116893" y="1435100"/>
                  </a:lnTo>
                  <a:close/>
                  <a:moveTo>
                    <a:pt x="0" y="1384300"/>
                  </a:moveTo>
                  <a:lnTo>
                    <a:pt x="0" y="1435100"/>
                  </a:lnTo>
                  <a:lnTo>
                    <a:pt x="130556" y="1435100"/>
                  </a:lnTo>
                  <a:lnTo>
                    <a:pt x="135679" y="1422400"/>
                  </a:lnTo>
                  <a:lnTo>
                    <a:pt x="145740" y="1397000"/>
                  </a:lnTo>
                  <a:lnTo>
                    <a:pt x="33863" y="1397000"/>
                  </a:lnTo>
                  <a:lnTo>
                    <a:pt x="0" y="1384300"/>
                  </a:lnTo>
                  <a:close/>
                  <a:moveTo>
                    <a:pt x="3270" y="800100"/>
                  </a:moveTo>
                  <a:lnTo>
                    <a:pt x="0" y="800100"/>
                  </a:lnTo>
                  <a:lnTo>
                    <a:pt x="0" y="876300"/>
                  </a:lnTo>
                  <a:lnTo>
                    <a:pt x="15277" y="901700"/>
                  </a:lnTo>
                  <a:lnTo>
                    <a:pt x="41397" y="927100"/>
                  </a:lnTo>
                  <a:lnTo>
                    <a:pt x="64984" y="965200"/>
                  </a:lnTo>
                  <a:lnTo>
                    <a:pt x="85622" y="1003300"/>
                  </a:lnTo>
                  <a:lnTo>
                    <a:pt x="102896" y="1054100"/>
                  </a:lnTo>
                  <a:lnTo>
                    <a:pt x="116390" y="1092200"/>
                  </a:lnTo>
                  <a:lnTo>
                    <a:pt x="125688" y="1143000"/>
                  </a:lnTo>
                  <a:lnTo>
                    <a:pt x="130375" y="1181100"/>
                  </a:lnTo>
                  <a:lnTo>
                    <a:pt x="130034" y="1231900"/>
                  </a:lnTo>
                  <a:lnTo>
                    <a:pt x="124251" y="1282700"/>
                  </a:lnTo>
                  <a:lnTo>
                    <a:pt x="112608" y="1333500"/>
                  </a:lnTo>
                  <a:lnTo>
                    <a:pt x="94691" y="1397000"/>
                  </a:lnTo>
                  <a:lnTo>
                    <a:pt x="145740" y="1397000"/>
                  </a:lnTo>
                  <a:lnTo>
                    <a:pt x="155800" y="1371600"/>
                  </a:lnTo>
                  <a:lnTo>
                    <a:pt x="169873" y="1308100"/>
                  </a:lnTo>
                  <a:lnTo>
                    <a:pt x="178272" y="1257300"/>
                  </a:lnTo>
                  <a:lnTo>
                    <a:pt x="181372" y="1206500"/>
                  </a:lnTo>
                  <a:lnTo>
                    <a:pt x="179547" y="1168400"/>
                  </a:lnTo>
                  <a:lnTo>
                    <a:pt x="173172" y="1117600"/>
                  </a:lnTo>
                  <a:lnTo>
                    <a:pt x="162620" y="1066800"/>
                  </a:lnTo>
                  <a:lnTo>
                    <a:pt x="148267" y="1028700"/>
                  </a:lnTo>
                  <a:lnTo>
                    <a:pt x="130486" y="990600"/>
                  </a:lnTo>
                  <a:lnTo>
                    <a:pt x="109652" y="952500"/>
                  </a:lnTo>
                  <a:lnTo>
                    <a:pt x="86139" y="914400"/>
                  </a:lnTo>
                  <a:lnTo>
                    <a:pt x="60321" y="876300"/>
                  </a:lnTo>
                  <a:lnTo>
                    <a:pt x="32574" y="838200"/>
                  </a:lnTo>
                  <a:lnTo>
                    <a:pt x="3270" y="800100"/>
                  </a:lnTo>
                  <a:close/>
                  <a:moveTo>
                    <a:pt x="323276" y="0"/>
                  </a:moveTo>
                  <a:lnTo>
                    <a:pt x="274612" y="0"/>
                  </a:lnTo>
                  <a:lnTo>
                    <a:pt x="248530" y="12700"/>
                  </a:lnTo>
                  <a:lnTo>
                    <a:pt x="208049" y="25400"/>
                  </a:lnTo>
                  <a:lnTo>
                    <a:pt x="169809" y="63500"/>
                  </a:lnTo>
                  <a:lnTo>
                    <a:pt x="133972" y="127000"/>
                  </a:lnTo>
                  <a:lnTo>
                    <a:pt x="126916" y="139700"/>
                  </a:lnTo>
                  <a:lnTo>
                    <a:pt x="119195" y="152400"/>
                  </a:lnTo>
                  <a:lnTo>
                    <a:pt x="104563" y="203200"/>
                  </a:lnTo>
                  <a:lnTo>
                    <a:pt x="95689" y="266700"/>
                  </a:lnTo>
                  <a:lnTo>
                    <a:pt x="95164" y="304800"/>
                  </a:lnTo>
                  <a:lnTo>
                    <a:pt x="98181" y="342900"/>
                  </a:lnTo>
                  <a:lnTo>
                    <a:pt x="105444" y="393700"/>
                  </a:lnTo>
                  <a:lnTo>
                    <a:pt x="117652" y="444500"/>
                  </a:lnTo>
                  <a:lnTo>
                    <a:pt x="135508" y="495300"/>
                  </a:lnTo>
                  <a:lnTo>
                    <a:pt x="159712" y="558800"/>
                  </a:lnTo>
                  <a:lnTo>
                    <a:pt x="190966" y="622300"/>
                  </a:lnTo>
                  <a:lnTo>
                    <a:pt x="229971" y="698500"/>
                  </a:lnTo>
                  <a:lnTo>
                    <a:pt x="277429" y="774700"/>
                  </a:lnTo>
                  <a:lnTo>
                    <a:pt x="282526" y="774700"/>
                  </a:lnTo>
                  <a:lnTo>
                    <a:pt x="287463" y="787400"/>
                  </a:lnTo>
                  <a:lnTo>
                    <a:pt x="292079" y="800100"/>
                  </a:lnTo>
                  <a:lnTo>
                    <a:pt x="296215" y="800100"/>
                  </a:lnTo>
                  <a:lnTo>
                    <a:pt x="311582" y="825500"/>
                  </a:lnTo>
                  <a:lnTo>
                    <a:pt x="332176" y="863600"/>
                  </a:lnTo>
                  <a:lnTo>
                    <a:pt x="357466" y="901700"/>
                  </a:lnTo>
                  <a:lnTo>
                    <a:pt x="386922" y="952500"/>
                  </a:lnTo>
                  <a:lnTo>
                    <a:pt x="420011" y="990600"/>
                  </a:lnTo>
                  <a:lnTo>
                    <a:pt x="456202" y="1041400"/>
                  </a:lnTo>
                  <a:lnTo>
                    <a:pt x="494965" y="1079500"/>
                  </a:lnTo>
                  <a:lnTo>
                    <a:pt x="535769" y="1117600"/>
                  </a:lnTo>
                  <a:lnTo>
                    <a:pt x="578081" y="1155700"/>
                  </a:lnTo>
                  <a:lnTo>
                    <a:pt x="621371" y="1181100"/>
                  </a:lnTo>
                  <a:lnTo>
                    <a:pt x="665107" y="1193800"/>
                  </a:lnTo>
                  <a:lnTo>
                    <a:pt x="696035" y="1206500"/>
                  </a:lnTo>
                  <a:lnTo>
                    <a:pt x="726802" y="1206500"/>
                  </a:lnTo>
                  <a:lnTo>
                    <a:pt x="756609" y="1193800"/>
                  </a:lnTo>
                  <a:lnTo>
                    <a:pt x="784655" y="1181100"/>
                  </a:lnTo>
                  <a:lnTo>
                    <a:pt x="804188" y="1168400"/>
                  </a:lnTo>
                  <a:lnTo>
                    <a:pt x="824362" y="1155700"/>
                  </a:lnTo>
                  <a:lnTo>
                    <a:pt x="692432" y="1155700"/>
                  </a:lnTo>
                  <a:lnTo>
                    <a:pt x="684747" y="1143000"/>
                  </a:lnTo>
                  <a:lnTo>
                    <a:pt x="677062" y="1143000"/>
                  </a:lnTo>
                  <a:lnTo>
                    <a:pt x="643110" y="1130300"/>
                  </a:lnTo>
                  <a:lnTo>
                    <a:pt x="608134" y="1117600"/>
                  </a:lnTo>
                  <a:lnTo>
                    <a:pt x="572543" y="1079500"/>
                  </a:lnTo>
                  <a:lnTo>
                    <a:pt x="536746" y="1054100"/>
                  </a:lnTo>
                  <a:lnTo>
                    <a:pt x="501155" y="1016000"/>
                  </a:lnTo>
                  <a:lnTo>
                    <a:pt x="466179" y="965200"/>
                  </a:lnTo>
                  <a:lnTo>
                    <a:pt x="432227" y="927100"/>
                  </a:lnTo>
                  <a:lnTo>
                    <a:pt x="399710" y="876300"/>
                  </a:lnTo>
                  <a:lnTo>
                    <a:pt x="369037" y="825500"/>
                  </a:lnTo>
                  <a:lnTo>
                    <a:pt x="335496" y="762000"/>
                  </a:lnTo>
                  <a:lnTo>
                    <a:pt x="325249" y="749300"/>
                  </a:lnTo>
                  <a:lnTo>
                    <a:pt x="320125" y="736600"/>
                  </a:lnTo>
                  <a:lnTo>
                    <a:pt x="308544" y="723900"/>
                  </a:lnTo>
                  <a:lnTo>
                    <a:pt x="292825" y="698500"/>
                  </a:lnTo>
                  <a:lnTo>
                    <a:pt x="274058" y="673100"/>
                  </a:lnTo>
                  <a:lnTo>
                    <a:pt x="253335" y="635000"/>
                  </a:lnTo>
                  <a:lnTo>
                    <a:pt x="231746" y="584200"/>
                  </a:lnTo>
                  <a:lnTo>
                    <a:pt x="210381" y="546100"/>
                  </a:lnTo>
                  <a:lnTo>
                    <a:pt x="190330" y="495300"/>
                  </a:lnTo>
                  <a:lnTo>
                    <a:pt x="172684" y="444500"/>
                  </a:lnTo>
                  <a:lnTo>
                    <a:pt x="158533" y="393700"/>
                  </a:lnTo>
                  <a:lnTo>
                    <a:pt x="148969" y="342900"/>
                  </a:lnTo>
                  <a:lnTo>
                    <a:pt x="145080" y="292100"/>
                  </a:lnTo>
                  <a:lnTo>
                    <a:pt x="147958" y="241300"/>
                  </a:lnTo>
                  <a:lnTo>
                    <a:pt x="158693" y="190500"/>
                  </a:lnTo>
                  <a:lnTo>
                    <a:pt x="178375" y="152400"/>
                  </a:lnTo>
                  <a:lnTo>
                    <a:pt x="206581" y="101600"/>
                  </a:lnTo>
                  <a:lnTo>
                    <a:pt x="292800" y="50800"/>
                  </a:lnTo>
                  <a:lnTo>
                    <a:pt x="396734" y="50800"/>
                  </a:lnTo>
                  <a:lnTo>
                    <a:pt x="381735" y="38100"/>
                  </a:lnTo>
                  <a:lnTo>
                    <a:pt x="352301" y="12700"/>
                  </a:lnTo>
                  <a:lnTo>
                    <a:pt x="323276" y="0"/>
                  </a:lnTo>
                  <a:close/>
                  <a:moveTo>
                    <a:pt x="396734" y="50800"/>
                  </a:moveTo>
                  <a:lnTo>
                    <a:pt x="292800" y="50800"/>
                  </a:lnTo>
                  <a:lnTo>
                    <a:pt x="329159" y="63500"/>
                  </a:lnTo>
                  <a:lnTo>
                    <a:pt x="365953" y="88900"/>
                  </a:lnTo>
                  <a:lnTo>
                    <a:pt x="402354" y="127000"/>
                  </a:lnTo>
                  <a:lnTo>
                    <a:pt x="437532" y="165100"/>
                  </a:lnTo>
                  <a:lnTo>
                    <a:pt x="470658" y="215900"/>
                  </a:lnTo>
                  <a:lnTo>
                    <a:pt x="500902" y="266700"/>
                  </a:lnTo>
                  <a:lnTo>
                    <a:pt x="527436" y="317500"/>
                  </a:lnTo>
                  <a:lnTo>
                    <a:pt x="549429" y="355600"/>
                  </a:lnTo>
                  <a:lnTo>
                    <a:pt x="566053" y="393700"/>
                  </a:lnTo>
                  <a:lnTo>
                    <a:pt x="588788" y="431800"/>
                  </a:lnTo>
                  <a:lnTo>
                    <a:pt x="612055" y="482600"/>
                  </a:lnTo>
                  <a:lnTo>
                    <a:pt x="635839" y="520700"/>
                  </a:lnTo>
                  <a:lnTo>
                    <a:pt x="660127" y="571500"/>
                  </a:lnTo>
                  <a:lnTo>
                    <a:pt x="684905" y="609600"/>
                  </a:lnTo>
                  <a:lnTo>
                    <a:pt x="710159" y="647700"/>
                  </a:lnTo>
                  <a:lnTo>
                    <a:pt x="735874" y="698500"/>
                  </a:lnTo>
                  <a:lnTo>
                    <a:pt x="762037" y="736600"/>
                  </a:lnTo>
                  <a:lnTo>
                    <a:pt x="788634" y="787400"/>
                  </a:lnTo>
                  <a:lnTo>
                    <a:pt x="815651" y="825500"/>
                  </a:lnTo>
                  <a:lnTo>
                    <a:pt x="843074" y="863600"/>
                  </a:lnTo>
                  <a:lnTo>
                    <a:pt x="870888" y="901700"/>
                  </a:lnTo>
                  <a:lnTo>
                    <a:pt x="899080" y="952500"/>
                  </a:lnTo>
                  <a:lnTo>
                    <a:pt x="912742" y="965200"/>
                  </a:lnTo>
                  <a:lnTo>
                    <a:pt x="923550" y="990600"/>
                  </a:lnTo>
                  <a:lnTo>
                    <a:pt x="930034" y="1003300"/>
                  </a:lnTo>
                  <a:lnTo>
                    <a:pt x="928113" y="1041400"/>
                  </a:lnTo>
                  <a:lnTo>
                    <a:pt x="877919" y="1079500"/>
                  </a:lnTo>
                  <a:lnTo>
                    <a:pt x="847845" y="1092200"/>
                  </a:lnTo>
                  <a:lnTo>
                    <a:pt x="779398" y="1130300"/>
                  </a:lnTo>
                  <a:lnTo>
                    <a:pt x="757330" y="1130300"/>
                  </a:lnTo>
                  <a:lnTo>
                    <a:pt x="745508" y="1143000"/>
                  </a:lnTo>
                  <a:lnTo>
                    <a:pt x="720585" y="1143000"/>
                  </a:lnTo>
                  <a:lnTo>
                    <a:pt x="707803" y="1155700"/>
                  </a:lnTo>
                  <a:lnTo>
                    <a:pt x="845176" y="1155700"/>
                  </a:lnTo>
                  <a:lnTo>
                    <a:pt x="866631" y="1143000"/>
                  </a:lnTo>
                  <a:lnTo>
                    <a:pt x="907539" y="1130300"/>
                  </a:lnTo>
                  <a:lnTo>
                    <a:pt x="940281" y="1104900"/>
                  </a:lnTo>
                  <a:lnTo>
                    <a:pt x="964378" y="1079500"/>
                  </a:lnTo>
                  <a:lnTo>
                    <a:pt x="979348" y="1054100"/>
                  </a:lnTo>
                  <a:lnTo>
                    <a:pt x="984498" y="1028700"/>
                  </a:lnTo>
                  <a:lnTo>
                    <a:pt x="982123" y="1003300"/>
                  </a:lnTo>
                  <a:lnTo>
                    <a:pt x="972383" y="965200"/>
                  </a:lnTo>
                  <a:lnTo>
                    <a:pt x="955438" y="939800"/>
                  </a:lnTo>
                  <a:lnTo>
                    <a:pt x="941776" y="914400"/>
                  </a:lnTo>
                  <a:lnTo>
                    <a:pt x="913641" y="876300"/>
                  </a:lnTo>
                  <a:lnTo>
                    <a:pt x="885987" y="838200"/>
                  </a:lnTo>
                  <a:lnTo>
                    <a:pt x="858809" y="800100"/>
                  </a:lnTo>
                  <a:lnTo>
                    <a:pt x="832101" y="749300"/>
                  </a:lnTo>
                  <a:lnTo>
                    <a:pt x="805860" y="711200"/>
                  </a:lnTo>
                  <a:lnTo>
                    <a:pt x="780081" y="673100"/>
                  </a:lnTo>
                  <a:lnTo>
                    <a:pt x="754759" y="622300"/>
                  </a:lnTo>
                  <a:lnTo>
                    <a:pt x="729890" y="584200"/>
                  </a:lnTo>
                  <a:lnTo>
                    <a:pt x="705468" y="546100"/>
                  </a:lnTo>
                  <a:lnTo>
                    <a:pt x="681489" y="495300"/>
                  </a:lnTo>
                  <a:lnTo>
                    <a:pt x="657948" y="457200"/>
                  </a:lnTo>
                  <a:lnTo>
                    <a:pt x="634842" y="406400"/>
                  </a:lnTo>
                  <a:lnTo>
                    <a:pt x="612164" y="368300"/>
                  </a:lnTo>
                  <a:lnTo>
                    <a:pt x="575557" y="292100"/>
                  </a:lnTo>
                  <a:lnTo>
                    <a:pt x="540435" y="228600"/>
                  </a:lnTo>
                  <a:lnTo>
                    <a:pt x="506646" y="177800"/>
                  </a:lnTo>
                  <a:lnTo>
                    <a:pt x="474035" y="127000"/>
                  </a:lnTo>
                  <a:lnTo>
                    <a:pt x="442449" y="88900"/>
                  </a:lnTo>
                  <a:lnTo>
                    <a:pt x="411733" y="63500"/>
                  </a:lnTo>
                  <a:lnTo>
                    <a:pt x="396734" y="50800"/>
                  </a:lnTo>
                  <a:close/>
                </a:path>
              </a:pathLst>
            </a:custGeom>
            <a:solidFill>
              <a:srgbClr val="f15620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16" name="object 4"/>
            <p:cNvSpPr/>
            <p:nvPr/>
          </p:nvSpPr>
          <p:spPr>
            <a:xfrm>
              <a:off x="700200" y="9272520"/>
              <a:ext cx="2409480" cy="370440"/>
            </a:xfrm>
            <a:custGeom>
              <a:avLst/>
              <a:gdLst/>
              <a:ahLst/>
              <a:rect l="l" t="t" r="r" b="b"/>
              <a:pathLst>
                <a:path w="2409825" h="370840">
                  <a:moveTo>
                    <a:pt x="1183269" y="0"/>
                  </a:moveTo>
                  <a:lnTo>
                    <a:pt x="1239095" y="0"/>
                  </a:lnTo>
                  <a:lnTo>
                    <a:pt x="1243374" y="31209"/>
                  </a:lnTo>
                  <a:lnTo>
                    <a:pt x="1259979" y="102761"/>
                  </a:lnTo>
                  <a:lnTo>
                    <a:pt x="1294561" y="181536"/>
                  </a:lnTo>
                  <a:lnTo>
                    <a:pt x="1352770" y="234419"/>
                  </a:lnTo>
                  <a:lnTo>
                    <a:pt x="1414715" y="259856"/>
                  </a:lnTo>
                  <a:lnTo>
                    <a:pt x="1461489" y="277612"/>
                  </a:lnTo>
                  <a:lnTo>
                    <a:pt x="1500224" y="286547"/>
                  </a:lnTo>
                  <a:lnTo>
                    <a:pt x="1538048" y="285521"/>
                  </a:lnTo>
                  <a:lnTo>
                    <a:pt x="1580164" y="278829"/>
                  </a:lnTo>
                  <a:lnTo>
                    <a:pt x="1624062" y="266966"/>
                  </a:lnTo>
                  <a:lnTo>
                    <a:pt x="1665306" y="243088"/>
                  </a:lnTo>
                  <a:lnTo>
                    <a:pt x="1699458" y="200351"/>
                  </a:lnTo>
                  <a:lnTo>
                    <a:pt x="1723079" y="152525"/>
                  </a:lnTo>
                  <a:lnTo>
                    <a:pt x="1746131" y="100327"/>
                  </a:lnTo>
                  <a:lnTo>
                    <a:pt x="1766074" y="52008"/>
                  </a:lnTo>
                  <a:lnTo>
                    <a:pt x="1780365" y="15817"/>
                  </a:lnTo>
                  <a:lnTo>
                    <a:pt x="1780365" y="10544"/>
                  </a:lnTo>
                  <a:lnTo>
                    <a:pt x="1779961" y="5272"/>
                  </a:lnTo>
                  <a:lnTo>
                    <a:pt x="1779961" y="0"/>
                  </a:lnTo>
                  <a:lnTo>
                    <a:pt x="1815560" y="0"/>
                  </a:lnTo>
                  <a:lnTo>
                    <a:pt x="1819896" y="31209"/>
                  </a:lnTo>
                  <a:lnTo>
                    <a:pt x="1836596" y="102761"/>
                  </a:lnTo>
                  <a:lnTo>
                    <a:pt x="1871196" y="181536"/>
                  </a:lnTo>
                  <a:lnTo>
                    <a:pt x="1929235" y="234419"/>
                  </a:lnTo>
                  <a:lnTo>
                    <a:pt x="1994112" y="259856"/>
                  </a:lnTo>
                  <a:lnTo>
                    <a:pt x="2047764" y="277612"/>
                  </a:lnTo>
                  <a:lnTo>
                    <a:pt x="2093527" y="286547"/>
                  </a:lnTo>
                  <a:lnTo>
                    <a:pt x="2134739" y="285521"/>
                  </a:lnTo>
                  <a:lnTo>
                    <a:pt x="2177089" y="278829"/>
                  </a:lnTo>
                  <a:lnTo>
                    <a:pt x="2221108" y="266966"/>
                  </a:lnTo>
                  <a:lnTo>
                    <a:pt x="2262396" y="243088"/>
                  </a:lnTo>
                  <a:lnTo>
                    <a:pt x="2296554" y="200351"/>
                  </a:lnTo>
                  <a:lnTo>
                    <a:pt x="2319752" y="156385"/>
                  </a:lnTo>
                  <a:lnTo>
                    <a:pt x="2336502" y="120859"/>
                  </a:lnTo>
                  <a:lnTo>
                    <a:pt x="2354921" y="74992"/>
                  </a:lnTo>
                  <a:lnTo>
                    <a:pt x="2383125" y="0"/>
                  </a:lnTo>
                  <a:lnTo>
                    <a:pt x="2409824" y="0"/>
                  </a:lnTo>
                  <a:lnTo>
                    <a:pt x="2391721" y="75790"/>
                  </a:lnTo>
                  <a:lnTo>
                    <a:pt x="2365110" y="147659"/>
                  </a:lnTo>
                  <a:lnTo>
                    <a:pt x="2323253" y="221846"/>
                  </a:lnTo>
                  <a:lnTo>
                    <a:pt x="2294424" y="258007"/>
                  </a:lnTo>
                  <a:lnTo>
                    <a:pt x="2264504" y="286513"/>
                  </a:lnTo>
                  <a:lnTo>
                    <a:pt x="2232009" y="307853"/>
                  </a:lnTo>
                  <a:lnTo>
                    <a:pt x="2195453" y="322517"/>
                  </a:lnTo>
                  <a:lnTo>
                    <a:pt x="2153348" y="330995"/>
                  </a:lnTo>
                  <a:lnTo>
                    <a:pt x="2104209" y="333776"/>
                  </a:lnTo>
                  <a:lnTo>
                    <a:pt x="2046550" y="331350"/>
                  </a:lnTo>
                  <a:lnTo>
                    <a:pt x="2001932" y="324076"/>
                  </a:lnTo>
                  <a:lnTo>
                    <a:pt x="1959783" y="309735"/>
                  </a:lnTo>
                  <a:lnTo>
                    <a:pt x="1920679" y="288597"/>
                  </a:lnTo>
                  <a:lnTo>
                    <a:pt x="1885191" y="260933"/>
                  </a:lnTo>
                  <a:lnTo>
                    <a:pt x="1853894" y="227015"/>
                  </a:lnTo>
                  <a:lnTo>
                    <a:pt x="1827361" y="187113"/>
                  </a:lnTo>
                  <a:lnTo>
                    <a:pt x="1806166" y="141498"/>
                  </a:lnTo>
                  <a:lnTo>
                    <a:pt x="1790883" y="90442"/>
                  </a:lnTo>
                  <a:lnTo>
                    <a:pt x="1779240" y="122380"/>
                  </a:lnTo>
                  <a:lnTo>
                    <a:pt x="1747307" y="189451"/>
                  </a:lnTo>
                  <a:lnTo>
                    <a:pt x="1726562" y="221846"/>
                  </a:lnTo>
                  <a:lnTo>
                    <a:pt x="1697605" y="258007"/>
                  </a:lnTo>
                  <a:lnTo>
                    <a:pt x="1667636" y="286513"/>
                  </a:lnTo>
                  <a:lnTo>
                    <a:pt x="1635148" y="307853"/>
                  </a:lnTo>
                  <a:lnTo>
                    <a:pt x="1598634" y="322517"/>
                  </a:lnTo>
                  <a:lnTo>
                    <a:pt x="1556586" y="330995"/>
                  </a:lnTo>
                  <a:lnTo>
                    <a:pt x="1507496" y="333776"/>
                  </a:lnTo>
                  <a:lnTo>
                    <a:pt x="1449859" y="331350"/>
                  </a:lnTo>
                  <a:lnTo>
                    <a:pt x="1404613" y="323949"/>
                  </a:lnTo>
                  <a:lnTo>
                    <a:pt x="1361873" y="309241"/>
                  </a:lnTo>
                  <a:lnTo>
                    <a:pt x="1322260" y="287517"/>
                  </a:lnTo>
                  <a:lnTo>
                    <a:pt x="1286398" y="259066"/>
                  </a:lnTo>
                  <a:lnTo>
                    <a:pt x="1254909" y="224182"/>
                  </a:lnTo>
                  <a:lnTo>
                    <a:pt x="1228416" y="183153"/>
                  </a:lnTo>
                  <a:lnTo>
                    <a:pt x="1207541" y="136271"/>
                  </a:lnTo>
                  <a:lnTo>
                    <a:pt x="1191205" y="183701"/>
                  </a:lnTo>
                  <a:lnTo>
                    <a:pt x="1169540" y="226060"/>
                  </a:lnTo>
                  <a:lnTo>
                    <a:pt x="1143059" y="263106"/>
                  </a:lnTo>
                  <a:lnTo>
                    <a:pt x="1112273" y="294595"/>
                  </a:lnTo>
                  <a:lnTo>
                    <a:pt x="1077695" y="320286"/>
                  </a:lnTo>
                  <a:lnTo>
                    <a:pt x="1039836" y="339937"/>
                  </a:lnTo>
                  <a:lnTo>
                    <a:pt x="999208" y="353304"/>
                  </a:lnTo>
                  <a:lnTo>
                    <a:pt x="956324" y="360146"/>
                  </a:lnTo>
                  <a:lnTo>
                    <a:pt x="898814" y="362572"/>
                  </a:lnTo>
                  <a:lnTo>
                    <a:pt x="849774" y="359791"/>
                  </a:lnTo>
                  <a:lnTo>
                    <a:pt x="807719" y="351313"/>
                  </a:lnTo>
                  <a:lnTo>
                    <a:pt x="771162" y="336649"/>
                  </a:lnTo>
                  <a:lnTo>
                    <a:pt x="738617" y="315308"/>
                  </a:lnTo>
                  <a:lnTo>
                    <a:pt x="708599" y="286802"/>
                  </a:lnTo>
                  <a:lnTo>
                    <a:pt x="679621" y="250642"/>
                  </a:lnTo>
                  <a:lnTo>
                    <a:pt x="655595" y="212810"/>
                  </a:lnTo>
                  <a:lnTo>
                    <a:pt x="636083" y="173685"/>
                  </a:lnTo>
                  <a:lnTo>
                    <a:pt x="620742" y="135320"/>
                  </a:lnTo>
                  <a:lnTo>
                    <a:pt x="609232" y="99770"/>
                  </a:lnTo>
                  <a:lnTo>
                    <a:pt x="597551" y="135149"/>
                  </a:lnTo>
                  <a:lnTo>
                    <a:pt x="582229" y="173533"/>
                  </a:lnTo>
                  <a:lnTo>
                    <a:pt x="562811" y="212753"/>
                  </a:lnTo>
                  <a:lnTo>
                    <a:pt x="538842" y="250642"/>
                  </a:lnTo>
                  <a:lnTo>
                    <a:pt x="509886" y="287252"/>
                  </a:lnTo>
                  <a:lnTo>
                    <a:pt x="479917" y="316916"/>
                  </a:lnTo>
                  <a:lnTo>
                    <a:pt x="447429" y="339841"/>
                  </a:lnTo>
                  <a:lnTo>
                    <a:pt x="410914" y="356232"/>
                  </a:lnTo>
                  <a:lnTo>
                    <a:pt x="368866" y="366294"/>
                  </a:lnTo>
                  <a:lnTo>
                    <a:pt x="319777" y="370234"/>
                  </a:lnTo>
                  <a:lnTo>
                    <a:pt x="262139" y="368257"/>
                  </a:lnTo>
                  <a:lnTo>
                    <a:pt x="219509" y="361634"/>
                  </a:lnTo>
                  <a:lnTo>
                    <a:pt x="179303" y="348705"/>
                  </a:lnTo>
                  <a:lnTo>
                    <a:pt x="141981" y="329664"/>
                  </a:lnTo>
                  <a:lnTo>
                    <a:pt x="108001" y="304703"/>
                  </a:lnTo>
                  <a:lnTo>
                    <a:pt x="77822" y="274013"/>
                  </a:lnTo>
                  <a:lnTo>
                    <a:pt x="51903" y="237787"/>
                  </a:lnTo>
                  <a:lnTo>
                    <a:pt x="30703" y="196217"/>
                  </a:lnTo>
                  <a:lnTo>
                    <a:pt x="14679" y="149496"/>
                  </a:lnTo>
                  <a:lnTo>
                    <a:pt x="4292" y="97815"/>
                  </a:lnTo>
                  <a:lnTo>
                    <a:pt x="0" y="41368"/>
                  </a:lnTo>
                  <a:lnTo>
                    <a:pt x="55421" y="29201"/>
                  </a:lnTo>
                  <a:lnTo>
                    <a:pt x="55781" y="60347"/>
                  </a:lnTo>
                  <a:lnTo>
                    <a:pt x="63765" y="131759"/>
                  </a:lnTo>
                  <a:lnTo>
                    <a:pt x="89724" y="210395"/>
                  </a:lnTo>
                  <a:lnTo>
                    <a:pt x="144015" y="263214"/>
                  </a:lnTo>
                  <a:lnTo>
                    <a:pt x="209183" y="288651"/>
                  </a:lnTo>
                  <a:lnTo>
                    <a:pt x="263049" y="306408"/>
                  </a:lnTo>
                  <a:lnTo>
                    <a:pt x="308876" y="315343"/>
                  </a:lnTo>
                  <a:lnTo>
                    <a:pt x="349924" y="314316"/>
                  </a:lnTo>
                  <a:lnTo>
                    <a:pt x="391983" y="307624"/>
                  </a:lnTo>
                  <a:lnTo>
                    <a:pt x="435787" y="295761"/>
                  </a:lnTo>
                  <a:lnTo>
                    <a:pt x="477011" y="271883"/>
                  </a:lnTo>
                  <a:lnTo>
                    <a:pt x="511334" y="229147"/>
                  </a:lnTo>
                  <a:lnTo>
                    <a:pt x="534639" y="185180"/>
                  </a:lnTo>
                  <a:lnTo>
                    <a:pt x="550624" y="149655"/>
                  </a:lnTo>
                  <a:lnTo>
                    <a:pt x="566686" y="103787"/>
                  </a:lnTo>
                  <a:lnTo>
                    <a:pt x="590218" y="28795"/>
                  </a:lnTo>
                  <a:lnTo>
                    <a:pt x="630672" y="28795"/>
                  </a:lnTo>
                  <a:lnTo>
                    <a:pt x="653528" y="101747"/>
                  </a:lnTo>
                  <a:lnTo>
                    <a:pt x="677434" y="167215"/>
                  </a:lnTo>
                  <a:lnTo>
                    <a:pt x="705511" y="229147"/>
                  </a:lnTo>
                  <a:lnTo>
                    <a:pt x="739606" y="268715"/>
                  </a:lnTo>
                  <a:lnTo>
                    <a:pt x="780755" y="285622"/>
                  </a:lnTo>
                  <a:lnTo>
                    <a:pt x="824635" y="290514"/>
                  </a:lnTo>
                  <a:lnTo>
                    <a:pt x="866922" y="294038"/>
                  </a:lnTo>
                  <a:lnTo>
                    <a:pt x="908140" y="295064"/>
                  </a:lnTo>
                  <a:lnTo>
                    <a:pt x="953947" y="286129"/>
                  </a:lnTo>
                  <a:lnTo>
                    <a:pt x="1007719" y="268373"/>
                  </a:lnTo>
                  <a:lnTo>
                    <a:pt x="1072831" y="242936"/>
                  </a:lnTo>
                  <a:lnTo>
                    <a:pt x="1116216" y="211811"/>
                  </a:lnTo>
                  <a:lnTo>
                    <a:pt x="1147194" y="165540"/>
                  </a:lnTo>
                  <a:lnTo>
                    <a:pt x="1167725" y="114189"/>
                  </a:lnTo>
                  <a:lnTo>
                    <a:pt x="1179771" y="67821"/>
                  </a:lnTo>
                  <a:lnTo>
                    <a:pt x="1185292" y="36501"/>
                  </a:lnTo>
                  <a:lnTo>
                    <a:pt x="1184521" y="27604"/>
                  </a:lnTo>
                  <a:lnTo>
                    <a:pt x="1183977" y="18554"/>
                  </a:lnTo>
                  <a:lnTo>
                    <a:pt x="1183585" y="9353"/>
                  </a:lnTo>
                  <a:lnTo>
                    <a:pt x="118326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217" name="object 5"/>
          <p:cNvSpPr/>
          <p:nvPr/>
        </p:nvSpPr>
        <p:spPr>
          <a:xfrm>
            <a:off x="16227360" y="195120"/>
            <a:ext cx="1723680" cy="1713960"/>
          </a:xfrm>
          <a:prstGeom prst="rect">
            <a:avLst/>
          </a:prstGeom>
          <a:blipFill rotWithShape="0">
            <a:blip r:embed="rId1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8" name="object 6"/>
          <p:cNvSpPr/>
          <p:nvPr/>
        </p:nvSpPr>
        <p:spPr>
          <a:xfrm>
            <a:off x="1028880" y="2075400"/>
            <a:ext cx="2422080" cy="685800"/>
          </a:xfrm>
          <a:prstGeom prst="rect">
            <a:avLst/>
          </a:prstGeom>
          <a:solidFill>
            <a:srgbClr val="99ab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marL="505440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406" strike="noStrike">
                <a:latin typeface="Verdana"/>
              </a:rPr>
              <a:t>duration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19" name="object 7"/>
          <p:cNvSpPr/>
          <p:nvPr/>
        </p:nvSpPr>
        <p:spPr>
          <a:xfrm>
            <a:off x="3641400" y="2075400"/>
            <a:ext cx="3809160" cy="685800"/>
          </a:xfrm>
          <a:prstGeom prst="rect">
            <a:avLst/>
          </a:prstGeom>
          <a:solidFill>
            <a:srgbClr val="99ab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algn="ctr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460" strike="noStrike">
                <a:latin typeface="Verdana"/>
              </a:rPr>
              <a:t>what?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20" name="object 8"/>
          <p:cNvSpPr/>
          <p:nvPr/>
        </p:nvSpPr>
        <p:spPr>
          <a:xfrm>
            <a:off x="7641000" y="2075400"/>
            <a:ext cx="8586000" cy="685800"/>
          </a:xfrm>
          <a:prstGeom prst="rect">
            <a:avLst/>
          </a:prstGeom>
          <a:solidFill>
            <a:srgbClr val="99ab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algn="ctr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395" strike="noStrike">
                <a:latin typeface="Verdana"/>
              </a:rPr>
              <a:t>description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21" name="object 9"/>
          <p:cNvSpPr/>
          <p:nvPr/>
        </p:nvSpPr>
        <p:spPr>
          <a:xfrm>
            <a:off x="1028880" y="3209040"/>
            <a:ext cx="2422080" cy="685800"/>
          </a:xfrm>
          <a:prstGeom prst="rect">
            <a:avLst/>
          </a:prstGeom>
          <a:solidFill>
            <a:srgbClr val="ccd5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algn="ctr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406" strike="noStrike">
                <a:latin typeface="Verdana"/>
              </a:rPr>
              <a:t>25'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22" name="object 10"/>
          <p:cNvSpPr/>
          <p:nvPr/>
        </p:nvSpPr>
        <p:spPr>
          <a:xfrm>
            <a:off x="3641400" y="3209040"/>
            <a:ext cx="3809160" cy="685800"/>
          </a:xfrm>
          <a:prstGeom prst="rect">
            <a:avLst/>
          </a:prstGeom>
          <a:solidFill>
            <a:srgbClr val="e3e7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marL="436320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392" strike="noStrike">
                <a:latin typeface="Verdana"/>
              </a:rPr>
              <a:t>Starting </a:t>
            </a:r>
            <a:r>
              <a:rPr b="1" lang="de-AT" sz="3000" spc="-452" strike="noStrike">
                <a:latin typeface="Verdana"/>
              </a:rPr>
              <a:t>the</a:t>
            </a:r>
            <a:r>
              <a:rPr b="1" lang="de-AT" sz="3000" spc="-367" strike="noStrike">
                <a:latin typeface="Verdana"/>
              </a:rPr>
              <a:t> </a:t>
            </a:r>
            <a:r>
              <a:rPr b="1" lang="de-AT" sz="3000" spc="-557" strike="noStrike">
                <a:latin typeface="Verdana"/>
              </a:rPr>
              <a:t>game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23" name="object 11"/>
          <p:cNvSpPr/>
          <p:nvPr/>
        </p:nvSpPr>
        <p:spPr>
          <a:xfrm>
            <a:off x="7641000" y="3209040"/>
            <a:ext cx="8586000" cy="1141920"/>
          </a:xfrm>
          <a:prstGeom prst="rect">
            <a:avLst/>
          </a:prstGeom>
          <a:solidFill>
            <a:srgbClr val="e3e7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marL="275760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361" strike="noStrike">
                <a:latin typeface="Verdana"/>
              </a:rPr>
              <a:t>diving </a:t>
            </a:r>
            <a:r>
              <a:rPr b="1" lang="de-AT" sz="3000" spc="-395" strike="noStrike">
                <a:latin typeface="Verdana"/>
              </a:rPr>
              <a:t>into </a:t>
            </a:r>
            <a:r>
              <a:rPr b="1" lang="de-AT" sz="3000" spc="-452" strike="noStrike">
                <a:latin typeface="Verdana"/>
              </a:rPr>
              <a:t>the </a:t>
            </a:r>
            <a:r>
              <a:rPr b="1" lang="de-AT" sz="3000" spc="-395" strike="noStrike">
                <a:latin typeface="Verdana"/>
              </a:rPr>
              <a:t>role </a:t>
            </a:r>
            <a:r>
              <a:rPr b="1" lang="de-AT" sz="3000" spc="-477" strike="noStrike">
                <a:latin typeface="Verdana"/>
              </a:rPr>
              <a:t>and </a:t>
            </a:r>
            <a:r>
              <a:rPr b="1" lang="de-AT" sz="3000" spc="-406" strike="noStrike">
                <a:latin typeface="Verdana"/>
              </a:rPr>
              <a:t>preparing </a:t>
            </a:r>
            <a:r>
              <a:rPr b="1" lang="de-AT" sz="3000" spc="-270" strike="noStrike">
                <a:latin typeface="Verdana"/>
              </a:rPr>
              <a:t>first</a:t>
            </a:r>
            <a:r>
              <a:rPr b="1" lang="de-AT" sz="3000" spc="-92" strike="noStrike">
                <a:latin typeface="Verdana"/>
              </a:rPr>
              <a:t> </a:t>
            </a:r>
            <a:r>
              <a:rPr b="1" lang="de-AT" sz="3000" spc="-480" strike="noStrike">
                <a:latin typeface="Verdana"/>
              </a:rPr>
              <a:t>statement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24" name="object 12"/>
          <p:cNvSpPr/>
          <p:nvPr/>
        </p:nvSpPr>
        <p:spPr>
          <a:xfrm>
            <a:off x="1028880" y="4336920"/>
            <a:ext cx="2422080" cy="685800"/>
          </a:xfrm>
          <a:prstGeom prst="rect">
            <a:avLst/>
          </a:prstGeom>
          <a:solidFill>
            <a:srgbClr val="ccd5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algn="ctr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670" strike="noStrike">
                <a:latin typeface="Verdana"/>
              </a:rPr>
              <a:t>10'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25" name="object 13"/>
          <p:cNvSpPr/>
          <p:nvPr/>
        </p:nvSpPr>
        <p:spPr>
          <a:xfrm>
            <a:off x="3641400" y="4336920"/>
            <a:ext cx="3809160" cy="685800"/>
          </a:xfrm>
          <a:prstGeom prst="rect">
            <a:avLst/>
          </a:prstGeom>
          <a:solidFill>
            <a:srgbClr val="e3e7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marL="666720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446" strike="noStrike">
                <a:latin typeface="Verdana"/>
              </a:rPr>
              <a:t>Opening</a:t>
            </a:r>
            <a:r>
              <a:rPr b="1" lang="de-AT" sz="3000" spc="-381" strike="noStrike">
                <a:latin typeface="Verdana"/>
              </a:rPr>
              <a:t> </a:t>
            </a:r>
            <a:r>
              <a:rPr b="1" lang="de-AT" sz="3000" spc="-420" strike="noStrike">
                <a:latin typeface="Verdana"/>
              </a:rPr>
              <a:t>round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26" name="object 14"/>
          <p:cNvSpPr/>
          <p:nvPr/>
        </p:nvSpPr>
        <p:spPr>
          <a:xfrm>
            <a:off x="7641000" y="4336920"/>
            <a:ext cx="8586000" cy="685800"/>
          </a:xfrm>
          <a:prstGeom prst="rect">
            <a:avLst/>
          </a:prstGeom>
          <a:solidFill>
            <a:srgbClr val="e3e7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algn="ctr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420" strike="noStrike">
                <a:latin typeface="Verdana"/>
              </a:rPr>
              <a:t>presenting </a:t>
            </a:r>
            <a:r>
              <a:rPr b="1" lang="de-AT" sz="3000" spc="-520" strike="noStrike">
                <a:latin typeface="Verdana"/>
              </a:rPr>
              <a:t>1-minute </a:t>
            </a:r>
            <a:r>
              <a:rPr b="1" lang="de-AT" sz="3000" spc="-446" strike="noStrike">
                <a:latin typeface="Verdana"/>
              </a:rPr>
              <a:t>opening</a:t>
            </a:r>
            <a:r>
              <a:rPr b="1" lang="de-AT" sz="3000" spc="-92" strike="noStrike">
                <a:latin typeface="Verdana"/>
              </a:rPr>
              <a:t> </a:t>
            </a:r>
            <a:r>
              <a:rPr b="1" lang="de-AT" sz="3000" spc="-480" strike="noStrike">
                <a:latin typeface="Verdana"/>
              </a:rPr>
              <a:t>statement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27" name="object 15"/>
          <p:cNvSpPr/>
          <p:nvPr/>
        </p:nvSpPr>
        <p:spPr>
          <a:xfrm>
            <a:off x="1028880" y="5470200"/>
            <a:ext cx="2422080" cy="685800"/>
          </a:xfrm>
          <a:prstGeom prst="rect">
            <a:avLst/>
          </a:prstGeom>
          <a:solidFill>
            <a:srgbClr val="ccd5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algn="ctr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406" strike="noStrike">
                <a:latin typeface="Verdana"/>
              </a:rPr>
              <a:t>25'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28" name="object 16"/>
          <p:cNvSpPr/>
          <p:nvPr/>
        </p:nvSpPr>
        <p:spPr>
          <a:xfrm>
            <a:off x="3641400" y="5470200"/>
            <a:ext cx="3809160" cy="685800"/>
          </a:xfrm>
          <a:prstGeom prst="rect">
            <a:avLst/>
          </a:prstGeom>
          <a:solidFill>
            <a:srgbClr val="e3e7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marL="331560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440" strike="noStrike">
                <a:latin typeface="Verdana"/>
              </a:rPr>
              <a:t>Negotiation </a:t>
            </a:r>
            <a:r>
              <a:rPr b="1" lang="de-AT" sz="3000" spc="-491" strike="noStrike">
                <a:latin typeface="Verdana"/>
              </a:rPr>
              <a:t>phase</a:t>
            </a:r>
            <a:r>
              <a:rPr b="1" lang="de-AT" sz="3000" spc="-316" strike="noStrike">
                <a:latin typeface="Verdana"/>
              </a:rPr>
              <a:t> </a:t>
            </a:r>
            <a:r>
              <a:rPr b="1" lang="de-AT" sz="3000" spc="-707" strike="noStrike">
                <a:latin typeface="Verdana"/>
              </a:rPr>
              <a:t>I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29" name="object 17"/>
          <p:cNvSpPr/>
          <p:nvPr/>
        </p:nvSpPr>
        <p:spPr>
          <a:xfrm>
            <a:off x="7641000" y="5470200"/>
            <a:ext cx="8586000" cy="685800"/>
          </a:xfrm>
          <a:prstGeom prst="rect">
            <a:avLst/>
          </a:prstGeom>
          <a:solidFill>
            <a:srgbClr val="e3e7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marL="956160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367" strike="noStrike">
                <a:latin typeface="Verdana"/>
              </a:rPr>
              <a:t>informal </a:t>
            </a:r>
            <a:r>
              <a:rPr b="1" lang="de-AT" sz="3000" spc="-432" strike="noStrike">
                <a:latin typeface="Verdana"/>
              </a:rPr>
              <a:t>negotiations </a:t>
            </a:r>
            <a:r>
              <a:rPr b="1" lang="de-AT" sz="3000" spc="-477" strike="noStrike">
                <a:latin typeface="Verdana"/>
              </a:rPr>
              <a:t>on </a:t>
            </a:r>
            <a:r>
              <a:rPr b="1" lang="de-AT" sz="3000" spc="-330" strike="noStrike">
                <a:latin typeface="Verdana"/>
              </a:rPr>
              <a:t>different</a:t>
            </a:r>
            <a:r>
              <a:rPr b="1" lang="de-AT" sz="3000" spc="-222" strike="noStrike">
                <a:latin typeface="Verdana"/>
              </a:rPr>
              <a:t> </a:t>
            </a:r>
            <a:r>
              <a:rPr b="1" lang="de-AT" sz="3000" spc="-440" strike="noStrike">
                <a:latin typeface="Verdana"/>
              </a:rPr>
              <a:t>tables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30" name="object 18"/>
          <p:cNvSpPr/>
          <p:nvPr/>
        </p:nvSpPr>
        <p:spPr>
          <a:xfrm>
            <a:off x="1028880" y="6603840"/>
            <a:ext cx="2422080" cy="685800"/>
          </a:xfrm>
          <a:prstGeom prst="rect">
            <a:avLst/>
          </a:prstGeom>
          <a:solidFill>
            <a:srgbClr val="ccd5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algn="ctr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409" strike="noStrike">
                <a:latin typeface="Verdana"/>
              </a:rPr>
              <a:t>20'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31" name="object 19"/>
          <p:cNvSpPr/>
          <p:nvPr/>
        </p:nvSpPr>
        <p:spPr>
          <a:xfrm>
            <a:off x="3641400" y="6603840"/>
            <a:ext cx="3809160" cy="685800"/>
          </a:xfrm>
          <a:prstGeom prst="rect">
            <a:avLst/>
          </a:prstGeom>
          <a:solidFill>
            <a:srgbClr val="e3e7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marL="272520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440" strike="noStrike">
                <a:latin typeface="Verdana"/>
              </a:rPr>
              <a:t>Negotiation </a:t>
            </a:r>
            <a:r>
              <a:rPr b="1" lang="de-AT" sz="3000" spc="-491" strike="noStrike">
                <a:latin typeface="Verdana"/>
              </a:rPr>
              <a:t>phase</a:t>
            </a:r>
            <a:r>
              <a:rPr b="1" lang="de-AT" sz="3000" spc="-316" strike="noStrike">
                <a:latin typeface="Verdana"/>
              </a:rPr>
              <a:t> </a:t>
            </a:r>
            <a:r>
              <a:rPr b="1" lang="de-AT" sz="3000" spc="-710" strike="noStrike">
                <a:latin typeface="Verdana"/>
              </a:rPr>
              <a:t>II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32" name="object 20"/>
          <p:cNvSpPr/>
          <p:nvPr/>
        </p:nvSpPr>
        <p:spPr>
          <a:xfrm>
            <a:off x="7641000" y="6603840"/>
            <a:ext cx="8586000" cy="685800"/>
          </a:xfrm>
          <a:prstGeom prst="rect">
            <a:avLst/>
          </a:prstGeom>
          <a:solidFill>
            <a:srgbClr val="e3e7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algn="ctr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381" strike="noStrike">
                <a:latin typeface="Verdana"/>
              </a:rPr>
              <a:t>formal </a:t>
            </a:r>
            <a:r>
              <a:rPr b="1" lang="de-AT" sz="3000" spc="-395" strike="noStrike">
                <a:latin typeface="Verdana"/>
              </a:rPr>
              <a:t>plenary</a:t>
            </a:r>
            <a:r>
              <a:rPr b="1" lang="de-AT" sz="3000" spc="-372" strike="noStrike">
                <a:latin typeface="Verdana"/>
              </a:rPr>
              <a:t> </a:t>
            </a:r>
            <a:r>
              <a:rPr b="1" lang="de-AT" sz="3000" spc="-401" strike="noStrike">
                <a:latin typeface="Verdana"/>
              </a:rPr>
              <a:t>discussion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33" name="object 21"/>
          <p:cNvSpPr/>
          <p:nvPr/>
        </p:nvSpPr>
        <p:spPr>
          <a:xfrm>
            <a:off x="1028880" y="7737120"/>
            <a:ext cx="2422080" cy="685800"/>
          </a:xfrm>
          <a:prstGeom prst="rect">
            <a:avLst/>
          </a:prstGeom>
          <a:solidFill>
            <a:srgbClr val="ccd5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algn="ctr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670" strike="noStrike">
                <a:latin typeface="Verdana"/>
              </a:rPr>
              <a:t>10'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34" name="object 22"/>
          <p:cNvSpPr/>
          <p:nvPr/>
        </p:nvSpPr>
        <p:spPr>
          <a:xfrm>
            <a:off x="3641400" y="7737120"/>
            <a:ext cx="3809160" cy="685800"/>
          </a:xfrm>
          <a:prstGeom prst="rect">
            <a:avLst/>
          </a:prstGeom>
          <a:solidFill>
            <a:srgbClr val="e3e7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marL="955080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350" strike="noStrike">
                <a:latin typeface="Verdana"/>
              </a:rPr>
              <a:t>Final</a:t>
            </a:r>
            <a:r>
              <a:rPr b="1" lang="de-AT" sz="3000" spc="-381" strike="noStrike">
                <a:latin typeface="Verdana"/>
              </a:rPr>
              <a:t> </a:t>
            </a:r>
            <a:r>
              <a:rPr b="1" lang="de-AT" sz="3000" spc="-420" strike="noStrike">
                <a:latin typeface="Verdana"/>
              </a:rPr>
              <a:t>round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35" name="object 23"/>
          <p:cNvSpPr/>
          <p:nvPr/>
        </p:nvSpPr>
        <p:spPr>
          <a:xfrm>
            <a:off x="7641000" y="7737120"/>
            <a:ext cx="8586000" cy="685800"/>
          </a:xfrm>
          <a:prstGeom prst="rect">
            <a:avLst/>
          </a:prstGeom>
          <a:solidFill>
            <a:srgbClr val="e3e7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algn="ctr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401" strike="noStrike">
                <a:latin typeface="Verdana"/>
              </a:rPr>
              <a:t>voting for/ </a:t>
            </a:r>
            <a:r>
              <a:rPr b="1" lang="de-AT" sz="3000" spc="-435" strike="noStrike">
                <a:latin typeface="Verdana"/>
              </a:rPr>
              <a:t>against </a:t>
            </a:r>
            <a:r>
              <a:rPr b="1" lang="de-AT" sz="3000" spc="-452" strike="noStrike">
                <a:latin typeface="Verdana"/>
              </a:rPr>
              <a:t>the</a:t>
            </a:r>
            <a:r>
              <a:rPr b="1" lang="de-AT" sz="3000" spc="-256" strike="noStrike">
                <a:latin typeface="Verdana"/>
              </a:rPr>
              <a:t> </a:t>
            </a:r>
            <a:r>
              <a:rPr b="1" lang="de-AT" sz="3000" spc="-440" strike="noStrike">
                <a:latin typeface="Verdana"/>
              </a:rPr>
              <a:t>proposal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36" name="object 24"/>
          <p:cNvSpPr/>
          <p:nvPr/>
        </p:nvSpPr>
        <p:spPr>
          <a:xfrm>
            <a:off x="1028880" y="8865000"/>
            <a:ext cx="2422080" cy="685800"/>
          </a:xfrm>
          <a:prstGeom prst="rect">
            <a:avLst/>
          </a:prstGeom>
          <a:solidFill>
            <a:srgbClr val="ccd5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algn="ctr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406" strike="noStrike">
                <a:latin typeface="Verdana"/>
              </a:rPr>
              <a:t>25'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37" name="object 25"/>
          <p:cNvSpPr/>
          <p:nvPr/>
        </p:nvSpPr>
        <p:spPr>
          <a:xfrm>
            <a:off x="3641400" y="8865000"/>
            <a:ext cx="3809160" cy="685800"/>
          </a:xfrm>
          <a:prstGeom prst="rect">
            <a:avLst/>
          </a:prstGeom>
          <a:solidFill>
            <a:srgbClr val="e3e7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algn="ctr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381" strike="noStrike">
                <a:latin typeface="Verdana"/>
              </a:rPr>
              <a:t>Debrief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38" name="object 26"/>
          <p:cNvSpPr/>
          <p:nvPr/>
        </p:nvSpPr>
        <p:spPr>
          <a:xfrm>
            <a:off x="7641000" y="8865000"/>
            <a:ext cx="8586000" cy="685800"/>
          </a:xfrm>
          <a:prstGeom prst="rect">
            <a:avLst/>
          </a:prstGeom>
          <a:solidFill>
            <a:srgbClr val="e3e7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28600" bIns="0" anchor="t">
            <a:spAutoFit/>
          </a:bodyPr>
          <a:p>
            <a:pPr algn="ctr">
              <a:lnSpc>
                <a:spcPct val="100000"/>
              </a:lnSpc>
              <a:spcBef>
                <a:spcPts val="1800"/>
              </a:spcBef>
              <a:buNone/>
            </a:pPr>
            <a:r>
              <a:rPr b="1" lang="de-AT" sz="3000" spc="-372" strike="noStrike">
                <a:latin typeface="Verdana"/>
              </a:rPr>
              <a:t>debriefing </a:t>
            </a:r>
            <a:r>
              <a:rPr b="1" lang="de-AT" sz="3000" spc="-310" strike="noStrike">
                <a:latin typeface="Verdana"/>
              </a:rPr>
              <a:t>of </a:t>
            </a:r>
            <a:r>
              <a:rPr b="1" lang="de-AT" sz="3000" spc="-452" strike="noStrike">
                <a:latin typeface="Verdana"/>
              </a:rPr>
              <a:t>the</a:t>
            </a:r>
            <a:r>
              <a:rPr b="1" lang="de-AT" sz="3000" spc="-435" strike="noStrike">
                <a:latin typeface="Verdana"/>
              </a:rPr>
              <a:t> </a:t>
            </a:r>
            <a:r>
              <a:rPr b="1" lang="de-AT" sz="3000" spc="-557" strike="noStrike">
                <a:latin typeface="Verdana"/>
              </a:rPr>
              <a:t>game</a:t>
            </a:r>
            <a:endParaRPr b="0" lang="de-AT" sz="3000" spc="-1" strike="noStrike">
              <a:latin typeface="Arial"/>
            </a:endParaRPr>
          </a:p>
        </p:txBody>
      </p:sp>
      <p:sp>
        <p:nvSpPr>
          <p:cNvPr id="239" name="PlaceHolder 1"/>
          <p:cNvSpPr>
            <a:spLocks noGrp="1"/>
          </p:cNvSpPr>
          <p:nvPr>
            <p:ph type="title"/>
          </p:nvPr>
        </p:nvSpPr>
        <p:spPr>
          <a:xfrm>
            <a:off x="1015920" y="625320"/>
            <a:ext cx="6334920" cy="1730520"/>
          </a:xfrm>
          <a:prstGeom prst="rect">
            <a:avLst/>
          </a:prstGeom>
          <a:noFill/>
          <a:ln w="0">
            <a:noFill/>
          </a:ln>
        </p:spPr>
        <p:txBody>
          <a:bodyPr lIns="0" rIns="0" tIns="12600" bIns="0" anchor="t">
            <a:noAutofit/>
          </a:bodyPr>
          <a:p>
            <a:pPr marL="12600">
              <a:lnSpc>
                <a:spcPct val="100000"/>
              </a:lnSpc>
              <a:spcBef>
                <a:spcPts val="99"/>
              </a:spcBef>
              <a:buNone/>
            </a:pPr>
            <a:r>
              <a:rPr b="1" lang="de-AT" sz="8000" spc="622" strike="noStrike">
                <a:solidFill>
                  <a:srgbClr val="f15620"/>
                </a:solidFill>
                <a:latin typeface="Arial"/>
              </a:rPr>
              <a:t>programme</a:t>
            </a:r>
            <a:endParaRPr b="0" lang="de-AT" sz="8000" spc="-1" strike="noStrike"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1237320" y="1463400"/>
            <a:ext cx="2643120" cy="1730520"/>
          </a:xfrm>
          <a:prstGeom prst="rect">
            <a:avLst/>
          </a:prstGeom>
          <a:noFill/>
          <a:ln w="0">
            <a:noFill/>
          </a:ln>
        </p:spPr>
        <p:txBody>
          <a:bodyPr lIns="0" rIns="0" tIns="12600" bIns="0" anchor="t">
            <a:noAutofit/>
          </a:bodyPr>
          <a:p>
            <a:pPr marL="12600">
              <a:lnSpc>
                <a:spcPct val="100000"/>
              </a:lnSpc>
              <a:spcBef>
                <a:spcPts val="99"/>
              </a:spcBef>
              <a:buNone/>
            </a:pPr>
            <a:r>
              <a:rPr b="1" lang="de-AT" sz="8000" spc="744" strike="noStrike">
                <a:solidFill>
                  <a:srgbClr val="f15620"/>
                </a:solidFill>
                <a:latin typeface="Arial"/>
              </a:rPr>
              <a:t>r</a:t>
            </a:r>
            <a:r>
              <a:rPr b="1" lang="de-AT" sz="8000" spc="239" strike="noStrike">
                <a:solidFill>
                  <a:srgbClr val="f15620"/>
                </a:solidFill>
                <a:latin typeface="Arial"/>
              </a:rPr>
              <a:t>o</a:t>
            </a:r>
            <a:r>
              <a:rPr b="1" lang="de-AT" sz="8000" spc="219" strike="noStrike">
                <a:solidFill>
                  <a:srgbClr val="f15620"/>
                </a:solidFill>
                <a:latin typeface="Arial"/>
              </a:rPr>
              <a:t>l</a:t>
            </a:r>
            <a:r>
              <a:rPr b="1" lang="de-AT" sz="8000" spc="307" strike="noStrike">
                <a:solidFill>
                  <a:srgbClr val="f15620"/>
                </a:solidFill>
                <a:latin typeface="Arial"/>
              </a:rPr>
              <a:t>e</a:t>
            </a:r>
            <a:r>
              <a:rPr b="1" lang="de-AT" sz="8000" spc="-52" strike="noStrike">
                <a:solidFill>
                  <a:srgbClr val="f15620"/>
                </a:solidFill>
                <a:latin typeface="Arial"/>
              </a:rPr>
              <a:t>s</a:t>
            </a:r>
            <a:endParaRPr b="0" lang="de-AT" sz="8000" spc="-1" strike="noStrike">
              <a:latin typeface="Calibri"/>
            </a:endParaRPr>
          </a:p>
        </p:txBody>
      </p:sp>
      <p:sp>
        <p:nvSpPr>
          <p:cNvPr id="241" name="object 3"/>
          <p:cNvSpPr/>
          <p:nvPr/>
        </p:nvSpPr>
        <p:spPr>
          <a:xfrm>
            <a:off x="3806280" y="9258480"/>
            <a:ext cx="704520" cy="685440"/>
          </a:xfrm>
          <a:custGeom>
            <a:avLst/>
            <a:gdLst/>
            <a:ahLst/>
            <a:rect l="l" t="t" r="r" b="b"/>
            <a:pathLst>
              <a:path w="704850" h="685800">
                <a:moveTo>
                  <a:pt x="332414" y="685194"/>
                </a:moveTo>
                <a:lnTo>
                  <a:pt x="277460" y="673355"/>
                </a:lnTo>
                <a:lnTo>
                  <a:pt x="285645" y="640237"/>
                </a:lnTo>
                <a:lnTo>
                  <a:pt x="305310" y="559143"/>
                </a:lnTo>
                <a:lnTo>
                  <a:pt x="329119" y="457460"/>
                </a:lnTo>
                <a:lnTo>
                  <a:pt x="349737" y="362575"/>
                </a:lnTo>
                <a:lnTo>
                  <a:pt x="288438" y="385686"/>
                </a:lnTo>
                <a:lnTo>
                  <a:pt x="229004" y="409009"/>
                </a:lnTo>
                <a:lnTo>
                  <a:pt x="174802" y="431195"/>
                </a:lnTo>
                <a:lnTo>
                  <a:pt x="129202" y="450896"/>
                </a:lnTo>
                <a:lnTo>
                  <a:pt x="62187" y="483585"/>
                </a:lnTo>
                <a:lnTo>
                  <a:pt x="43530" y="492585"/>
                </a:lnTo>
                <a:lnTo>
                  <a:pt x="32825" y="496812"/>
                </a:lnTo>
                <a:lnTo>
                  <a:pt x="23295" y="499318"/>
                </a:lnTo>
                <a:lnTo>
                  <a:pt x="0" y="451073"/>
                </a:lnTo>
                <a:lnTo>
                  <a:pt x="39204" y="435590"/>
                </a:lnTo>
                <a:lnTo>
                  <a:pt x="132644" y="398241"/>
                </a:lnTo>
                <a:lnTo>
                  <a:pt x="244060" y="352679"/>
                </a:lnTo>
                <a:lnTo>
                  <a:pt x="337193" y="312555"/>
                </a:lnTo>
                <a:lnTo>
                  <a:pt x="284988" y="277889"/>
                </a:lnTo>
                <a:lnTo>
                  <a:pt x="234089" y="245000"/>
                </a:lnTo>
                <a:lnTo>
                  <a:pt x="187160" y="215592"/>
                </a:lnTo>
                <a:lnTo>
                  <a:pt x="146869" y="191369"/>
                </a:lnTo>
                <a:lnTo>
                  <a:pt x="82207" y="156425"/>
                </a:lnTo>
                <a:lnTo>
                  <a:pt x="63765" y="146362"/>
                </a:lnTo>
                <a:lnTo>
                  <a:pt x="54058" y="140072"/>
                </a:lnTo>
                <a:lnTo>
                  <a:pt x="46591" y="133783"/>
                </a:lnTo>
                <a:lnTo>
                  <a:pt x="77354" y="89978"/>
                </a:lnTo>
                <a:lnTo>
                  <a:pt x="108373" y="110053"/>
                </a:lnTo>
                <a:lnTo>
                  <a:pt x="184164" y="158682"/>
                </a:lnTo>
                <a:lnTo>
                  <a:pt x="278827" y="218465"/>
                </a:lnTo>
                <a:lnTo>
                  <a:pt x="366462" y="272005"/>
                </a:lnTo>
                <a:lnTo>
                  <a:pt x="376224" y="226466"/>
                </a:lnTo>
                <a:lnTo>
                  <a:pt x="386323" y="184284"/>
                </a:lnTo>
                <a:lnTo>
                  <a:pt x="396870" y="143268"/>
                </a:lnTo>
                <a:lnTo>
                  <a:pt x="407976" y="101225"/>
                </a:lnTo>
                <a:lnTo>
                  <a:pt x="419466" y="58520"/>
                </a:lnTo>
                <a:lnTo>
                  <a:pt x="425971" y="33741"/>
                </a:lnTo>
                <a:lnTo>
                  <a:pt x="429900" y="17398"/>
                </a:lnTo>
                <a:lnTo>
                  <a:pt x="433661" y="0"/>
                </a:lnTo>
                <a:lnTo>
                  <a:pt x="509821" y="16278"/>
                </a:lnTo>
                <a:lnTo>
                  <a:pt x="502191" y="39934"/>
                </a:lnTo>
                <a:lnTo>
                  <a:pt x="482829" y="100522"/>
                </a:lnTo>
                <a:lnTo>
                  <a:pt x="457027" y="182476"/>
                </a:lnTo>
                <a:lnTo>
                  <a:pt x="430078" y="270230"/>
                </a:lnTo>
                <a:lnTo>
                  <a:pt x="465483" y="255643"/>
                </a:lnTo>
                <a:lnTo>
                  <a:pt x="499853" y="242111"/>
                </a:lnTo>
                <a:lnTo>
                  <a:pt x="534279" y="229024"/>
                </a:lnTo>
                <a:lnTo>
                  <a:pt x="569853" y="215769"/>
                </a:lnTo>
                <a:lnTo>
                  <a:pt x="613453" y="199328"/>
                </a:lnTo>
                <a:lnTo>
                  <a:pt x="638658" y="189686"/>
                </a:lnTo>
                <a:lnTo>
                  <a:pt x="655070" y="183096"/>
                </a:lnTo>
                <a:lnTo>
                  <a:pt x="672295" y="175812"/>
                </a:lnTo>
                <a:lnTo>
                  <a:pt x="704850" y="242703"/>
                </a:lnTo>
                <a:lnTo>
                  <a:pt x="682338" y="249973"/>
                </a:lnTo>
                <a:lnTo>
                  <a:pt x="624210" y="268898"/>
                </a:lnTo>
                <a:lnTo>
                  <a:pt x="544578" y="295147"/>
                </a:lnTo>
                <a:lnTo>
                  <a:pt x="457555" y="324394"/>
                </a:lnTo>
                <a:lnTo>
                  <a:pt x="496027" y="347878"/>
                </a:lnTo>
                <a:lnTo>
                  <a:pt x="531922" y="370863"/>
                </a:lnTo>
                <a:lnTo>
                  <a:pt x="566922" y="394070"/>
                </a:lnTo>
                <a:lnTo>
                  <a:pt x="602706" y="418220"/>
                </a:lnTo>
                <a:lnTo>
                  <a:pt x="641444" y="443965"/>
                </a:lnTo>
                <a:lnTo>
                  <a:pt x="663970" y="458806"/>
                </a:lnTo>
                <a:lnTo>
                  <a:pt x="678936" y="468374"/>
                </a:lnTo>
                <a:lnTo>
                  <a:pt x="694994" y="478304"/>
                </a:lnTo>
                <a:lnTo>
                  <a:pt x="652583" y="538980"/>
                </a:lnTo>
                <a:lnTo>
                  <a:pt x="577282" y="483409"/>
                </a:lnTo>
                <a:lnTo>
                  <a:pt x="504030" y="429846"/>
                </a:lnTo>
                <a:lnTo>
                  <a:pt x="425598" y="373231"/>
                </a:lnTo>
                <a:lnTo>
                  <a:pt x="404990" y="358728"/>
                </a:lnTo>
                <a:lnTo>
                  <a:pt x="389242" y="418340"/>
                </a:lnTo>
                <a:lnTo>
                  <a:pt x="374769" y="476689"/>
                </a:lnTo>
                <a:lnTo>
                  <a:pt x="362347" y="530448"/>
                </a:lnTo>
                <a:lnTo>
                  <a:pt x="352749" y="576294"/>
                </a:lnTo>
                <a:lnTo>
                  <a:pt x="341822" y="646194"/>
                </a:lnTo>
                <a:lnTo>
                  <a:pt x="338686" y="665696"/>
                </a:lnTo>
                <a:lnTo>
                  <a:pt x="335998" y="676375"/>
                </a:lnTo>
                <a:lnTo>
                  <a:pt x="332414" y="685194"/>
                </a:lnTo>
                <a:close/>
              </a:path>
            </a:pathLst>
          </a:custGeom>
          <a:solidFill>
            <a:srgbClr val="f1562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2" name="object 4"/>
          <p:cNvSpPr/>
          <p:nvPr/>
        </p:nvSpPr>
        <p:spPr>
          <a:xfrm>
            <a:off x="7867440" y="9258480"/>
            <a:ext cx="704520" cy="685440"/>
          </a:xfrm>
          <a:custGeom>
            <a:avLst/>
            <a:gdLst/>
            <a:ahLst/>
            <a:rect l="l" t="t" r="r" b="b"/>
            <a:pathLst>
              <a:path w="704850" h="685800">
                <a:moveTo>
                  <a:pt x="332414" y="685194"/>
                </a:moveTo>
                <a:lnTo>
                  <a:pt x="277460" y="673355"/>
                </a:lnTo>
                <a:lnTo>
                  <a:pt x="285645" y="640237"/>
                </a:lnTo>
                <a:lnTo>
                  <a:pt x="305310" y="559143"/>
                </a:lnTo>
                <a:lnTo>
                  <a:pt x="329119" y="457460"/>
                </a:lnTo>
                <a:lnTo>
                  <a:pt x="349737" y="362575"/>
                </a:lnTo>
                <a:lnTo>
                  <a:pt x="288438" y="385686"/>
                </a:lnTo>
                <a:lnTo>
                  <a:pt x="229004" y="409009"/>
                </a:lnTo>
                <a:lnTo>
                  <a:pt x="174802" y="431195"/>
                </a:lnTo>
                <a:lnTo>
                  <a:pt x="129202" y="450896"/>
                </a:lnTo>
                <a:lnTo>
                  <a:pt x="62187" y="483585"/>
                </a:lnTo>
                <a:lnTo>
                  <a:pt x="43530" y="492585"/>
                </a:lnTo>
                <a:lnTo>
                  <a:pt x="32825" y="496812"/>
                </a:lnTo>
                <a:lnTo>
                  <a:pt x="23295" y="499318"/>
                </a:lnTo>
                <a:lnTo>
                  <a:pt x="0" y="451073"/>
                </a:lnTo>
                <a:lnTo>
                  <a:pt x="39204" y="435590"/>
                </a:lnTo>
                <a:lnTo>
                  <a:pt x="132644" y="398241"/>
                </a:lnTo>
                <a:lnTo>
                  <a:pt x="244060" y="352679"/>
                </a:lnTo>
                <a:lnTo>
                  <a:pt x="337193" y="312555"/>
                </a:lnTo>
                <a:lnTo>
                  <a:pt x="284988" y="277889"/>
                </a:lnTo>
                <a:lnTo>
                  <a:pt x="234089" y="245000"/>
                </a:lnTo>
                <a:lnTo>
                  <a:pt x="187160" y="215592"/>
                </a:lnTo>
                <a:lnTo>
                  <a:pt x="146869" y="191369"/>
                </a:lnTo>
                <a:lnTo>
                  <a:pt x="82207" y="156425"/>
                </a:lnTo>
                <a:lnTo>
                  <a:pt x="63765" y="146362"/>
                </a:lnTo>
                <a:lnTo>
                  <a:pt x="54058" y="140072"/>
                </a:lnTo>
                <a:lnTo>
                  <a:pt x="46591" y="133783"/>
                </a:lnTo>
                <a:lnTo>
                  <a:pt x="77354" y="89978"/>
                </a:lnTo>
                <a:lnTo>
                  <a:pt x="108373" y="110053"/>
                </a:lnTo>
                <a:lnTo>
                  <a:pt x="184164" y="158682"/>
                </a:lnTo>
                <a:lnTo>
                  <a:pt x="278827" y="218465"/>
                </a:lnTo>
                <a:lnTo>
                  <a:pt x="366462" y="272005"/>
                </a:lnTo>
                <a:lnTo>
                  <a:pt x="376224" y="226466"/>
                </a:lnTo>
                <a:lnTo>
                  <a:pt x="386323" y="184284"/>
                </a:lnTo>
                <a:lnTo>
                  <a:pt x="396870" y="143268"/>
                </a:lnTo>
                <a:lnTo>
                  <a:pt x="407976" y="101225"/>
                </a:lnTo>
                <a:lnTo>
                  <a:pt x="419466" y="58520"/>
                </a:lnTo>
                <a:lnTo>
                  <a:pt x="425971" y="33741"/>
                </a:lnTo>
                <a:lnTo>
                  <a:pt x="429900" y="17398"/>
                </a:lnTo>
                <a:lnTo>
                  <a:pt x="433661" y="0"/>
                </a:lnTo>
                <a:lnTo>
                  <a:pt x="509821" y="16278"/>
                </a:lnTo>
                <a:lnTo>
                  <a:pt x="502191" y="39934"/>
                </a:lnTo>
                <a:lnTo>
                  <a:pt x="482829" y="100522"/>
                </a:lnTo>
                <a:lnTo>
                  <a:pt x="457027" y="182476"/>
                </a:lnTo>
                <a:lnTo>
                  <a:pt x="430078" y="270230"/>
                </a:lnTo>
                <a:lnTo>
                  <a:pt x="465483" y="255643"/>
                </a:lnTo>
                <a:lnTo>
                  <a:pt x="499853" y="242111"/>
                </a:lnTo>
                <a:lnTo>
                  <a:pt x="534279" y="229024"/>
                </a:lnTo>
                <a:lnTo>
                  <a:pt x="569853" y="215769"/>
                </a:lnTo>
                <a:lnTo>
                  <a:pt x="613453" y="199328"/>
                </a:lnTo>
                <a:lnTo>
                  <a:pt x="638658" y="189686"/>
                </a:lnTo>
                <a:lnTo>
                  <a:pt x="655070" y="183096"/>
                </a:lnTo>
                <a:lnTo>
                  <a:pt x="672295" y="175812"/>
                </a:lnTo>
                <a:lnTo>
                  <a:pt x="704850" y="242703"/>
                </a:lnTo>
                <a:lnTo>
                  <a:pt x="682338" y="249973"/>
                </a:lnTo>
                <a:lnTo>
                  <a:pt x="624210" y="268898"/>
                </a:lnTo>
                <a:lnTo>
                  <a:pt x="544578" y="295147"/>
                </a:lnTo>
                <a:lnTo>
                  <a:pt x="457555" y="324394"/>
                </a:lnTo>
                <a:lnTo>
                  <a:pt x="496027" y="347878"/>
                </a:lnTo>
                <a:lnTo>
                  <a:pt x="531922" y="370863"/>
                </a:lnTo>
                <a:lnTo>
                  <a:pt x="566922" y="394070"/>
                </a:lnTo>
                <a:lnTo>
                  <a:pt x="602706" y="418220"/>
                </a:lnTo>
                <a:lnTo>
                  <a:pt x="641444" y="443965"/>
                </a:lnTo>
                <a:lnTo>
                  <a:pt x="663970" y="458806"/>
                </a:lnTo>
                <a:lnTo>
                  <a:pt x="678936" y="468374"/>
                </a:lnTo>
                <a:lnTo>
                  <a:pt x="694994" y="478304"/>
                </a:lnTo>
                <a:lnTo>
                  <a:pt x="652583" y="538980"/>
                </a:lnTo>
                <a:lnTo>
                  <a:pt x="577282" y="483409"/>
                </a:lnTo>
                <a:lnTo>
                  <a:pt x="504030" y="429846"/>
                </a:lnTo>
                <a:lnTo>
                  <a:pt x="425598" y="373231"/>
                </a:lnTo>
                <a:lnTo>
                  <a:pt x="404990" y="358728"/>
                </a:lnTo>
                <a:lnTo>
                  <a:pt x="389242" y="418340"/>
                </a:lnTo>
                <a:lnTo>
                  <a:pt x="374769" y="476689"/>
                </a:lnTo>
                <a:lnTo>
                  <a:pt x="362347" y="530448"/>
                </a:lnTo>
                <a:lnTo>
                  <a:pt x="352749" y="576294"/>
                </a:lnTo>
                <a:lnTo>
                  <a:pt x="341822" y="646194"/>
                </a:lnTo>
                <a:lnTo>
                  <a:pt x="338686" y="665696"/>
                </a:lnTo>
                <a:lnTo>
                  <a:pt x="335998" y="676375"/>
                </a:lnTo>
                <a:lnTo>
                  <a:pt x="332414" y="685194"/>
                </a:lnTo>
                <a:close/>
              </a:path>
            </a:pathLst>
          </a:custGeom>
          <a:solidFill>
            <a:srgbClr val="f1562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3" name="object 5"/>
          <p:cNvSpPr/>
          <p:nvPr/>
        </p:nvSpPr>
        <p:spPr>
          <a:xfrm>
            <a:off x="11928960" y="9258480"/>
            <a:ext cx="704520" cy="685440"/>
          </a:xfrm>
          <a:custGeom>
            <a:avLst/>
            <a:gdLst/>
            <a:ahLst/>
            <a:rect l="l" t="t" r="r" b="b"/>
            <a:pathLst>
              <a:path w="704850" h="685800">
                <a:moveTo>
                  <a:pt x="332414" y="685194"/>
                </a:moveTo>
                <a:lnTo>
                  <a:pt x="277460" y="673355"/>
                </a:lnTo>
                <a:lnTo>
                  <a:pt x="285645" y="640237"/>
                </a:lnTo>
                <a:lnTo>
                  <a:pt x="305310" y="559143"/>
                </a:lnTo>
                <a:lnTo>
                  <a:pt x="329119" y="457460"/>
                </a:lnTo>
                <a:lnTo>
                  <a:pt x="349737" y="362575"/>
                </a:lnTo>
                <a:lnTo>
                  <a:pt x="288438" y="385686"/>
                </a:lnTo>
                <a:lnTo>
                  <a:pt x="229004" y="409009"/>
                </a:lnTo>
                <a:lnTo>
                  <a:pt x="174802" y="431195"/>
                </a:lnTo>
                <a:lnTo>
                  <a:pt x="129202" y="450896"/>
                </a:lnTo>
                <a:lnTo>
                  <a:pt x="62187" y="483585"/>
                </a:lnTo>
                <a:lnTo>
                  <a:pt x="43530" y="492585"/>
                </a:lnTo>
                <a:lnTo>
                  <a:pt x="32825" y="496812"/>
                </a:lnTo>
                <a:lnTo>
                  <a:pt x="23295" y="499318"/>
                </a:lnTo>
                <a:lnTo>
                  <a:pt x="0" y="451073"/>
                </a:lnTo>
                <a:lnTo>
                  <a:pt x="39204" y="435590"/>
                </a:lnTo>
                <a:lnTo>
                  <a:pt x="132644" y="398241"/>
                </a:lnTo>
                <a:lnTo>
                  <a:pt x="244060" y="352679"/>
                </a:lnTo>
                <a:lnTo>
                  <a:pt x="337193" y="312555"/>
                </a:lnTo>
                <a:lnTo>
                  <a:pt x="284988" y="277889"/>
                </a:lnTo>
                <a:lnTo>
                  <a:pt x="234089" y="245000"/>
                </a:lnTo>
                <a:lnTo>
                  <a:pt x="187160" y="215592"/>
                </a:lnTo>
                <a:lnTo>
                  <a:pt x="146869" y="191369"/>
                </a:lnTo>
                <a:lnTo>
                  <a:pt x="82207" y="156425"/>
                </a:lnTo>
                <a:lnTo>
                  <a:pt x="63765" y="146362"/>
                </a:lnTo>
                <a:lnTo>
                  <a:pt x="54058" y="140072"/>
                </a:lnTo>
                <a:lnTo>
                  <a:pt x="46591" y="133783"/>
                </a:lnTo>
                <a:lnTo>
                  <a:pt x="77354" y="89978"/>
                </a:lnTo>
                <a:lnTo>
                  <a:pt x="108373" y="110053"/>
                </a:lnTo>
                <a:lnTo>
                  <a:pt x="184164" y="158682"/>
                </a:lnTo>
                <a:lnTo>
                  <a:pt x="278827" y="218465"/>
                </a:lnTo>
                <a:lnTo>
                  <a:pt x="366462" y="272005"/>
                </a:lnTo>
                <a:lnTo>
                  <a:pt x="376224" y="226466"/>
                </a:lnTo>
                <a:lnTo>
                  <a:pt x="386323" y="184284"/>
                </a:lnTo>
                <a:lnTo>
                  <a:pt x="396870" y="143268"/>
                </a:lnTo>
                <a:lnTo>
                  <a:pt x="407976" y="101225"/>
                </a:lnTo>
                <a:lnTo>
                  <a:pt x="419466" y="58520"/>
                </a:lnTo>
                <a:lnTo>
                  <a:pt x="425971" y="33741"/>
                </a:lnTo>
                <a:lnTo>
                  <a:pt x="429900" y="17398"/>
                </a:lnTo>
                <a:lnTo>
                  <a:pt x="433661" y="0"/>
                </a:lnTo>
                <a:lnTo>
                  <a:pt x="509821" y="16278"/>
                </a:lnTo>
                <a:lnTo>
                  <a:pt x="502191" y="39934"/>
                </a:lnTo>
                <a:lnTo>
                  <a:pt x="482829" y="100522"/>
                </a:lnTo>
                <a:lnTo>
                  <a:pt x="457027" y="182476"/>
                </a:lnTo>
                <a:lnTo>
                  <a:pt x="430078" y="270230"/>
                </a:lnTo>
                <a:lnTo>
                  <a:pt x="465483" y="255643"/>
                </a:lnTo>
                <a:lnTo>
                  <a:pt x="499853" y="242111"/>
                </a:lnTo>
                <a:lnTo>
                  <a:pt x="534279" y="229024"/>
                </a:lnTo>
                <a:lnTo>
                  <a:pt x="569853" y="215769"/>
                </a:lnTo>
                <a:lnTo>
                  <a:pt x="613453" y="199328"/>
                </a:lnTo>
                <a:lnTo>
                  <a:pt x="638658" y="189686"/>
                </a:lnTo>
                <a:lnTo>
                  <a:pt x="655070" y="183096"/>
                </a:lnTo>
                <a:lnTo>
                  <a:pt x="672295" y="175812"/>
                </a:lnTo>
                <a:lnTo>
                  <a:pt x="704850" y="242703"/>
                </a:lnTo>
                <a:lnTo>
                  <a:pt x="682338" y="249973"/>
                </a:lnTo>
                <a:lnTo>
                  <a:pt x="624210" y="268898"/>
                </a:lnTo>
                <a:lnTo>
                  <a:pt x="544578" y="295147"/>
                </a:lnTo>
                <a:lnTo>
                  <a:pt x="457555" y="324394"/>
                </a:lnTo>
                <a:lnTo>
                  <a:pt x="496027" y="347878"/>
                </a:lnTo>
                <a:lnTo>
                  <a:pt x="531922" y="370863"/>
                </a:lnTo>
                <a:lnTo>
                  <a:pt x="566922" y="394070"/>
                </a:lnTo>
                <a:lnTo>
                  <a:pt x="602706" y="418220"/>
                </a:lnTo>
                <a:lnTo>
                  <a:pt x="641444" y="443965"/>
                </a:lnTo>
                <a:lnTo>
                  <a:pt x="663970" y="458806"/>
                </a:lnTo>
                <a:lnTo>
                  <a:pt x="678936" y="468374"/>
                </a:lnTo>
                <a:lnTo>
                  <a:pt x="694994" y="478304"/>
                </a:lnTo>
                <a:lnTo>
                  <a:pt x="652583" y="538980"/>
                </a:lnTo>
                <a:lnTo>
                  <a:pt x="577282" y="483409"/>
                </a:lnTo>
                <a:lnTo>
                  <a:pt x="504030" y="429846"/>
                </a:lnTo>
                <a:lnTo>
                  <a:pt x="425598" y="373231"/>
                </a:lnTo>
                <a:lnTo>
                  <a:pt x="404990" y="358728"/>
                </a:lnTo>
                <a:lnTo>
                  <a:pt x="389242" y="418340"/>
                </a:lnTo>
                <a:lnTo>
                  <a:pt x="374769" y="476689"/>
                </a:lnTo>
                <a:lnTo>
                  <a:pt x="362347" y="530448"/>
                </a:lnTo>
                <a:lnTo>
                  <a:pt x="352749" y="576294"/>
                </a:lnTo>
                <a:lnTo>
                  <a:pt x="341822" y="646194"/>
                </a:lnTo>
                <a:lnTo>
                  <a:pt x="338686" y="665696"/>
                </a:lnTo>
                <a:lnTo>
                  <a:pt x="335998" y="676375"/>
                </a:lnTo>
                <a:lnTo>
                  <a:pt x="332414" y="685194"/>
                </a:lnTo>
                <a:close/>
              </a:path>
            </a:pathLst>
          </a:custGeom>
          <a:solidFill>
            <a:srgbClr val="f15620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4" name="object 6"/>
          <p:cNvSpPr/>
          <p:nvPr/>
        </p:nvSpPr>
        <p:spPr>
          <a:xfrm>
            <a:off x="722880" y="703800"/>
            <a:ext cx="1056960" cy="648720"/>
          </a:xfrm>
          <a:custGeom>
            <a:avLst/>
            <a:gdLst/>
            <a:ahLst/>
            <a:rect l="l" t="t" r="r" b="b"/>
            <a:pathLst>
              <a:path w="1057275" h="648969">
                <a:moveTo>
                  <a:pt x="273356" y="313841"/>
                </a:moveTo>
                <a:lnTo>
                  <a:pt x="219792" y="313841"/>
                </a:lnTo>
                <a:lnTo>
                  <a:pt x="222274" y="289713"/>
                </a:lnTo>
                <a:lnTo>
                  <a:pt x="224664" y="267269"/>
                </a:lnTo>
                <a:lnTo>
                  <a:pt x="226890" y="244540"/>
                </a:lnTo>
                <a:lnTo>
                  <a:pt x="236547" y="171577"/>
                </a:lnTo>
                <a:lnTo>
                  <a:pt x="253528" y="125871"/>
                </a:lnTo>
                <a:lnTo>
                  <a:pt x="278892" y="85652"/>
                </a:lnTo>
                <a:lnTo>
                  <a:pt x="311959" y="51750"/>
                </a:lnTo>
                <a:lnTo>
                  <a:pt x="352052" y="24992"/>
                </a:lnTo>
                <a:lnTo>
                  <a:pt x="398491" y="6208"/>
                </a:lnTo>
                <a:lnTo>
                  <a:pt x="430133" y="0"/>
                </a:lnTo>
                <a:lnTo>
                  <a:pt x="460585" y="597"/>
                </a:lnTo>
                <a:lnTo>
                  <a:pt x="489678" y="8550"/>
                </a:lnTo>
                <a:lnTo>
                  <a:pt x="517241" y="24407"/>
                </a:lnTo>
                <a:lnTo>
                  <a:pt x="551292" y="51750"/>
                </a:lnTo>
                <a:lnTo>
                  <a:pt x="552351" y="52805"/>
                </a:lnTo>
                <a:lnTo>
                  <a:pt x="454350" y="52805"/>
                </a:lnTo>
                <a:lnTo>
                  <a:pt x="418327" y="54792"/>
                </a:lnTo>
                <a:lnTo>
                  <a:pt x="379074" y="70503"/>
                </a:lnTo>
                <a:lnTo>
                  <a:pt x="333093" y="102750"/>
                </a:lnTo>
                <a:lnTo>
                  <a:pt x="299800" y="142750"/>
                </a:lnTo>
                <a:lnTo>
                  <a:pt x="279713" y="190533"/>
                </a:lnTo>
                <a:lnTo>
                  <a:pt x="272982" y="247010"/>
                </a:lnTo>
                <a:lnTo>
                  <a:pt x="273337" y="282837"/>
                </a:lnTo>
                <a:lnTo>
                  <a:pt x="273425" y="293561"/>
                </a:lnTo>
                <a:lnTo>
                  <a:pt x="273356" y="313841"/>
                </a:lnTo>
                <a:close/>
                <a:moveTo>
                  <a:pt x="618592" y="345197"/>
                </a:moveTo>
                <a:lnTo>
                  <a:pt x="589286" y="307355"/>
                </a:lnTo>
                <a:lnTo>
                  <a:pt x="587718" y="277249"/>
                </a:lnTo>
                <a:lnTo>
                  <a:pt x="587641" y="274413"/>
                </a:lnTo>
                <a:lnTo>
                  <a:pt x="586930" y="256089"/>
                </a:lnTo>
                <a:lnTo>
                  <a:pt x="586559" y="247010"/>
                </a:lnTo>
                <a:lnTo>
                  <a:pt x="586452" y="243782"/>
                </a:lnTo>
                <a:lnTo>
                  <a:pt x="581182" y="190533"/>
                </a:lnTo>
                <a:lnTo>
                  <a:pt x="568182" y="154136"/>
                </a:lnTo>
                <a:lnTo>
                  <a:pt x="548093" y="121097"/>
                </a:lnTo>
                <a:lnTo>
                  <a:pt x="521914" y="91023"/>
                </a:lnTo>
                <a:lnTo>
                  <a:pt x="488445" y="64796"/>
                </a:lnTo>
                <a:lnTo>
                  <a:pt x="454350" y="52805"/>
                </a:lnTo>
                <a:lnTo>
                  <a:pt x="552351" y="52805"/>
                </a:lnTo>
                <a:lnTo>
                  <a:pt x="581671" y="82022"/>
                </a:lnTo>
                <a:lnTo>
                  <a:pt x="606607" y="116902"/>
                </a:lnTo>
                <a:lnTo>
                  <a:pt x="624053" y="157789"/>
                </a:lnTo>
                <a:lnTo>
                  <a:pt x="626061" y="164648"/>
                </a:lnTo>
                <a:lnTo>
                  <a:pt x="630239" y="170792"/>
                </a:lnTo>
                <a:lnTo>
                  <a:pt x="633326" y="177078"/>
                </a:lnTo>
                <a:lnTo>
                  <a:pt x="834120" y="177078"/>
                </a:lnTo>
                <a:lnTo>
                  <a:pt x="841527" y="184919"/>
                </a:lnTo>
                <a:lnTo>
                  <a:pt x="756770" y="184919"/>
                </a:lnTo>
                <a:lnTo>
                  <a:pt x="716355" y="191022"/>
                </a:lnTo>
                <a:lnTo>
                  <a:pt x="664645" y="229582"/>
                </a:lnTo>
                <a:lnTo>
                  <a:pt x="641673" y="289713"/>
                </a:lnTo>
                <a:lnTo>
                  <a:pt x="639823" y="305411"/>
                </a:lnTo>
                <a:lnTo>
                  <a:pt x="637571" y="320813"/>
                </a:lnTo>
                <a:lnTo>
                  <a:pt x="631600" y="334536"/>
                </a:lnTo>
                <a:lnTo>
                  <a:pt x="618592" y="345197"/>
                </a:lnTo>
                <a:close/>
                <a:moveTo>
                  <a:pt x="834120" y="177078"/>
                </a:moveTo>
                <a:lnTo>
                  <a:pt x="633326" y="177078"/>
                </a:lnTo>
                <a:lnTo>
                  <a:pt x="655196" y="166993"/>
                </a:lnTo>
                <a:lnTo>
                  <a:pt x="676836" y="156680"/>
                </a:lnTo>
                <a:lnTo>
                  <a:pt x="698609" y="147262"/>
                </a:lnTo>
                <a:lnTo>
                  <a:pt x="720878" y="139862"/>
                </a:lnTo>
                <a:lnTo>
                  <a:pt x="769667" y="136701"/>
                </a:lnTo>
                <a:lnTo>
                  <a:pt x="811142" y="152753"/>
                </a:lnTo>
                <a:lnTo>
                  <a:pt x="834120" y="177078"/>
                </a:lnTo>
                <a:close/>
                <a:moveTo>
                  <a:pt x="822962" y="397651"/>
                </a:moveTo>
                <a:lnTo>
                  <a:pt x="805866" y="386105"/>
                </a:lnTo>
                <a:lnTo>
                  <a:pt x="796508" y="372511"/>
                </a:lnTo>
                <a:lnTo>
                  <a:pt x="794050" y="356586"/>
                </a:lnTo>
                <a:lnTo>
                  <a:pt x="797655" y="338046"/>
                </a:lnTo>
                <a:lnTo>
                  <a:pt x="803421" y="319833"/>
                </a:lnTo>
                <a:lnTo>
                  <a:pt x="808734" y="301416"/>
                </a:lnTo>
                <a:lnTo>
                  <a:pt x="812926" y="282837"/>
                </a:lnTo>
                <a:lnTo>
                  <a:pt x="815333" y="264138"/>
                </a:lnTo>
                <a:lnTo>
                  <a:pt x="809776" y="223705"/>
                </a:lnTo>
                <a:lnTo>
                  <a:pt x="789083" y="196557"/>
                </a:lnTo>
                <a:lnTo>
                  <a:pt x="756770" y="184919"/>
                </a:lnTo>
                <a:lnTo>
                  <a:pt x="841527" y="184919"/>
                </a:lnTo>
                <a:lnTo>
                  <a:pt x="858756" y="231912"/>
                </a:lnTo>
                <a:lnTo>
                  <a:pt x="863360" y="269674"/>
                </a:lnTo>
                <a:lnTo>
                  <a:pt x="864861" y="283354"/>
                </a:lnTo>
                <a:lnTo>
                  <a:pt x="993535" y="283354"/>
                </a:lnTo>
                <a:lnTo>
                  <a:pt x="1007888" y="293561"/>
                </a:lnTo>
                <a:lnTo>
                  <a:pt x="1026351" y="317526"/>
                </a:lnTo>
                <a:lnTo>
                  <a:pt x="948534" y="317526"/>
                </a:lnTo>
                <a:lnTo>
                  <a:pt x="919169" y="321899"/>
                </a:lnTo>
                <a:lnTo>
                  <a:pt x="890813" y="329467"/>
                </a:lnTo>
                <a:lnTo>
                  <a:pt x="865099" y="343131"/>
                </a:lnTo>
                <a:lnTo>
                  <a:pt x="843658" y="365791"/>
                </a:lnTo>
                <a:lnTo>
                  <a:pt x="838614" y="373461"/>
                </a:lnTo>
                <a:lnTo>
                  <a:pt x="822962" y="397651"/>
                </a:lnTo>
                <a:close/>
                <a:moveTo>
                  <a:pt x="993535" y="283354"/>
                </a:moveTo>
                <a:lnTo>
                  <a:pt x="864861" y="283354"/>
                </a:lnTo>
                <a:lnTo>
                  <a:pt x="926184" y="271580"/>
                </a:lnTo>
                <a:lnTo>
                  <a:pt x="957665" y="269674"/>
                </a:lnTo>
                <a:lnTo>
                  <a:pt x="984844" y="277173"/>
                </a:lnTo>
                <a:lnTo>
                  <a:pt x="993535" y="283354"/>
                </a:lnTo>
                <a:close/>
                <a:moveTo>
                  <a:pt x="275509" y="648369"/>
                </a:moveTo>
                <a:lnTo>
                  <a:pt x="228945" y="645378"/>
                </a:lnTo>
                <a:lnTo>
                  <a:pt x="184376" y="635574"/>
                </a:lnTo>
                <a:lnTo>
                  <a:pt x="141646" y="619491"/>
                </a:lnTo>
                <a:lnTo>
                  <a:pt x="100596" y="597661"/>
                </a:lnTo>
                <a:lnTo>
                  <a:pt x="61070" y="570617"/>
                </a:lnTo>
                <a:lnTo>
                  <a:pt x="19690" y="520637"/>
                </a:lnTo>
                <a:lnTo>
                  <a:pt x="466" y="458198"/>
                </a:lnTo>
                <a:lnTo>
                  <a:pt x="0" y="413302"/>
                </a:lnTo>
                <a:lnTo>
                  <a:pt x="13219" y="376217"/>
                </a:lnTo>
                <a:lnTo>
                  <a:pt x="39903" y="347358"/>
                </a:lnTo>
                <a:lnTo>
                  <a:pt x="79831" y="327138"/>
                </a:lnTo>
                <a:lnTo>
                  <a:pt x="135366" y="316264"/>
                </a:lnTo>
                <a:lnTo>
                  <a:pt x="184474" y="313300"/>
                </a:lnTo>
                <a:lnTo>
                  <a:pt x="219792" y="313841"/>
                </a:lnTo>
                <a:lnTo>
                  <a:pt x="273356" y="313841"/>
                </a:lnTo>
                <a:lnTo>
                  <a:pt x="271898" y="356114"/>
                </a:lnTo>
                <a:lnTo>
                  <a:pt x="267304" y="376428"/>
                </a:lnTo>
                <a:lnTo>
                  <a:pt x="142140" y="376428"/>
                </a:lnTo>
                <a:lnTo>
                  <a:pt x="114347" y="380147"/>
                </a:lnTo>
                <a:lnTo>
                  <a:pt x="87235" y="390286"/>
                </a:lnTo>
                <a:lnTo>
                  <a:pt x="67317" y="403853"/>
                </a:lnTo>
                <a:lnTo>
                  <a:pt x="55838" y="419839"/>
                </a:lnTo>
                <a:lnTo>
                  <a:pt x="52581" y="439037"/>
                </a:lnTo>
                <a:lnTo>
                  <a:pt x="57330" y="462239"/>
                </a:lnTo>
                <a:lnTo>
                  <a:pt x="75840" y="501002"/>
                </a:lnTo>
                <a:lnTo>
                  <a:pt x="106857" y="531747"/>
                </a:lnTo>
                <a:lnTo>
                  <a:pt x="148742" y="555722"/>
                </a:lnTo>
                <a:lnTo>
                  <a:pt x="192524" y="573344"/>
                </a:lnTo>
                <a:lnTo>
                  <a:pt x="238166" y="583786"/>
                </a:lnTo>
                <a:lnTo>
                  <a:pt x="285629" y="586225"/>
                </a:lnTo>
                <a:lnTo>
                  <a:pt x="876867" y="586225"/>
                </a:lnTo>
                <a:lnTo>
                  <a:pt x="830619" y="591308"/>
                </a:lnTo>
                <a:lnTo>
                  <a:pt x="780425" y="599042"/>
                </a:lnTo>
                <a:lnTo>
                  <a:pt x="730344" y="607564"/>
                </a:lnTo>
                <a:lnTo>
                  <a:pt x="680121" y="615483"/>
                </a:lnTo>
                <a:lnTo>
                  <a:pt x="623691" y="622036"/>
                </a:lnTo>
                <a:lnTo>
                  <a:pt x="566971" y="626462"/>
                </a:lnTo>
                <a:lnTo>
                  <a:pt x="388568" y="637509"/>
                </a:lnTo>
                <a:lnTo>
                  <a:pt x="356271" y="639947"/>
                </a:lnTo>
                <a:lnTo>
                  <a:pt x="324228" y="644017"/>
                </a:lnTo>
                <a:lnTo>
                  <a:pt x="275509" y="648369"/>
                </a:lnTo>
                <a:close/>
                <a:moveTo>
                  <a:pt x="876867" y="586225"/>
                </a:moveTo>
                <a:lnTo>
                  <a:pt x="285629" y="586225"/>
                </a:lnTo>
                <a:lnTo>
                  <a:pt x="336132" y="584066"/>
                </a:lnTo>
                <a:lnTo>
                  <a:pt x="437105" y="578274"/>
                </a:lnTo>
                <a:lnTo>
                  <a:pt x="487546" y="574625"/>
                </a:lnTo>
                <a:lnTo>
                  <a:pt x="537935" y="570463"/>
                </a:lnTo>
                <a:lnTo>
                  <a:pt x="588256" y="565780"/>
                </a:lnTo>
                <a:lnTo>
                  <a:pt x="689753" y="554752"/>
                </a:lnTo>
                <a:lnTo>
                  <a:pt x="943140" y="523367"/>
                </a:lnTo>
                <a:lnTo>
                  <a:pt x="990897" y="497110"/>
                </a:lnTo>
                <a:lnTo>
                  <a:pt x="1009673" y="442820"/>
                </a:lnTo>
                <a:lnTo>
                  <a:pt x="1008435" y="407158"/>
                </a:lnTo>
                <a:lnTo>
                  <a:pt x="983327" y="339200"/>
                </a:lnTo>
                <a:lnTo>
                  <a:pt x="948534" y="317526"/>
                </a:lnTo>
                <a:lnTo>
                  <a:pt x="1026351" y="317526"/>
                </a:lnTo>
                <a:lnTo>
                  <a:pt x="1026966" y="318325"/>
                </a:lnTo>
                <a:lnTo>
                  <a:pt x="1046656" y="361452"/>
                </a:lnTo>
                <a:lnTo>
                  <a:pt x="1056361" y="406077"/>
                </a:lnTo>
                <a:lnTo>
                  <a:pt x="1057225" y="451693"/>
                </a:lnTo>
                <a:lnTo>
                  <a:pt x="1050392" y="497791"/>
                </a:lnTo>
                <a:lnTo>
                  <a:pt x="1035682" y="533492"/>
                </a:lnTo>
                <a:lnTo>
                  <a:pt x="975178" y="577886"/>
                </a:lnTo>
                <a:lnTo>
                  <a:pt x="932363" y="583762"/>
                </a:lnTo>
                <a:lnTo>
                  <a:pt x="881180" y="585751"/>
                </a:lnTo>
                <a:lnTo>
                  <a:pt x="876867" y="586225"/>
                </a:lnTo>
                <a:close/>
                <a:moveTo>
                  <a:pt x="244587" y="391405"/>
                </a:moveTo>
                <a:lnTo>
                  <a:pt x="224606" y="388838"/>
                </a:lnTo>
                <a:lnTo>
                  <a:pt x="218102" y="386830"/>
                </a:lnTo>
                <a:lnTo>
                  <a:pt x="211688" y="384429"/>
                </a:lnTo>
                <a:lnTo>
                  <a:pt x="205262" y="382192"/>
                </a:lnTo>
                <a:lnTo>
                  <a:pt x="198721" y="380675"/>
                </a:lnTo>
                <a:lnTo>
                  <a:pt x="170352" y="377236"/>
                </a:lnTo>
                <a:lnTo>
                  <a:pt x="142140" y="376428"/>
                </a:lnTo>
                <a:lnTo>
                  <a:pt x="267304" y="376428"/>
                </a:lnTo>
                <a:lnTo>
                  <a:pt x="258870" y="387268"/>
                </a:lnTo>
                <a:lnTo>
                  <a:pt x="244587" y="391405"/>
                </a:lnTo>
                <a:close/>
              </a:path>
            </a:pathLst>
          </a:cu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</p:sp>
      <p:grpSp>
        <p:nvGrpSpPr>
          <p:cNvPr id="245" name="object 7"/>
          <p:cNvGrpSpPr/>
          <p:nvPr/>
        </p:nvGrpSpPr>
        <p:grpSpPr>
          <a:xfrm>
            <a:off x="12094560" y="0"/>
            <a:ext cx="5856480" cy="4918320"/>
            <a:chOff x="12094560" y="0"/>
            <a:chExt cx="5856480" cy="4918320"/>
          </a:xfrm>
        </p:grpSpPr>
        <p:sp>
          <p:nvSpPr>
            <p:cNvPr id="246" name="object 8"/>
            <p:cNvSpPr/>
            <p:nvPr/>
          </p:nvSpPr>
          <p:spPr>
            <a:xfrm>
              <a:off x="16227360" y="195120"/>
              <a:ext cx="1723680" cy="1713960"/>
            </a:xfrm>
            <a:prstGeom prst="rect">
              <a:avLst/>
            </a:prstGeom>
            <a:blipFill rotWithShape="0">
              <a:blip r:embed="rId1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47" name="object 9"/>
            <p:cNvSpPr/>
            <p:nvPr/>
          </p:nvSpPr>
          <p:spPr>
            <a:xfrm>
              <a:off x="12094560" y="0"/>
              <a:ext cx="5841000" cy="4918320"/>
            </a:xfrm>
            <a:custGeom>
              <a:avLst/>
              <a:gdLst/>
              <a:ahLst/>
              <a:rect l="l" t="t" r="r" b="b"/>
              <a:pathLst>
                <a:path w="5841365" h="4918710">
                  <a:moveTo>
                    <a:pt x="3372154" y="4166056"/>
                  </a:moveTo>
                  <a:lnTo>
                    <a:pt x="2206690" y="3370132"/>
                  </a:lnTo>
                  <a:lnTo>
                    <a:pt x="2346169" y="3928831"/>
                  </a:lnTo>
                  <a:lnTo>
                    <a:pt x="1763721" y="4781708"/>
                  </a:lnTo>
                  <a:lnTo>
                    <a:pt x="1956276" y="4890007"/>
                  </a:lnTo>
                  <a:lnTo>
                    <a:pt x="1998020" y="4908221"/>
                  </a:lnTo>
                  <a:lnTo>
                    <a:pt x="2041898" y="4918384"/>
                  </a:lnTo>
                  <a:lnTo>
                    <a:pt x="2089341" y="4917614"/>
                  </a:lnTo>
                  <a:lnTo>
                    <a:pt x="2141781" y="4903029"/>
                  </a:lnTo>
                  <a:lnTo>
                    <a:pt x="2200649" y="4871746"/>
                  </a:lnTo>
                  <a:lnTo>
                    <a:pt x="3372154" y="4166056"/>
                  </a:lnTo>
                  <a:close/>
                  <a:moveTo>
                    <a:pt x="198139" y="736987"/>
                  </a:moveTo>
                  <a:lnTo>
                    <a:pt x="157872" y="710315"/>
                  </a:lnTo>
                  <a:lnTo>
                    <a:pt x="117184" y="692196"/>
                  </a:lnTo>
                  <a:lnTo>
                    <a:pt x="78720" y="682248"/>
                  </a:lnTo>
                  <a:lnTo>
                    <a:pt x="45124" y="680086"/>
                  </a:lnTo>
                  <a:lnTo>
                    <a:pt x="19042" y="685327"/>
                  </a:lnTo>
                  <a:lnTo>
                    <a:pt x="3118" y="697588"/>
                  </a:lnTo>
                  <a:lnTo>
                    <a:pt x="0" y="716486"/>
                  </a:lnTo>
                  <a:lnTo>
                    <a:pt x="217201" y="1687340"/>
                  </a:lnTo>
                  <a:lnTo>
                    <a:pt x="185817" y="1686144"/>
                  </a:lnTo>
                  <a:lnTo>
                    <a:pt x="154825" y="1693915"/>
                  </a:lnTo>
                  <a:lnTo>
                    <a:pt x="123706" y="1714589"/>
                  </a:lnTo>
                  <a:lnTo>
                    <a:pt x="91941" y="1752099"/>
                  </a:lnTo>
                  <a:lnTo>
                    <a:pt x="88255" y="1780664"/>
                  </a:lnTo>
                  <a:lnTo>
                    <a:pt x="105233" y="1816193"/>
                  </a:lnTo>
                  <a:lnTo>
                    <a:pt x="136195" y="1854792"/>
                  </a:lnTo>
                  <a:lnTo>
                    <a:pt x="174463" y="1892566"/>
                  </a:lnTo>
                  <a:lnTo>
                    <a:pt x="213357" y="1925623"/>
                  </a:lnTo>
                  <a:lnTo>
                    <a:pt x="246200" y="1950068"/>
                  </a:lnTo>
                  <a:lnTo>
                    <a:pt x="271683" y="2523481"/>
                  </a:lnTo>
                  <a:lnTo>
                    <a:pt x="288629" y="2553516"/>
                  </a:lnTo>
                  <a:lnTo>
                    <a:pt x="328786" y="2582180"/>
                  </a:lnTo>
                  <a:lnTo>
                    <a:pt x="379760" y="2603206"/>
                  </a:lnTo>
                  <a:lnTo>
                    <a:pt x="429154" y="2610326"/>
                  </a:lnTo>
                  <a:lnTo>
                    <a:pt x="464573" y="2597273"/>
                  </a:lnTo>
                  <a:lnTo>
                    <a:pt x="711001" y="2371832"/>
                  </a:lnTo>
                  <a:lnTo>
                    <a:pt x="2032680" y="3274438"/>
                  </a:lnTo>
                  <a:lnTo>
                    <a:pt x="2185487" y="3357630"/>
                  </a:lnTo>
                  <a:lnTo>
                    <a:pt x="2198093" y="3364776"/>
                  </a:lnTo>
                  <a:lnTo>
                    <a:pt x="2206690" y="3370132"/>
                  </a:lnTo>
                  <a:lnTo>
                    <a:pt x="3372154" y="4166056"/>
                  </a:lnTo>
                  <a:lnTo>
                    <a:pt x="3597470" y="4030330"/>
                  </a:lnTo>
                  <a:lnTo>
                    <a:pt x="3662683" y="4065010"/>
                  </a:lnTo>
                  <a:lnTo>
                    <a:pt x="3742276" y="4104150"/>
                  </a:lnTo>
                  <a:lnTo>
                    <a:pt x="3887518" y="4172474"/>
                  </a:lnTo>
                  <a:lnTo>
                    <a:pt x="4068986" y="4253742"/>
                  </a:lnTo>
                  <a:lnTo>
                    <a:pt x="4223297" y="4319578"/>
                  </a:lnTo>
                  <a:lnTo>
                    <a:pt x="4332675" y="4364388"/>
                  </a:lnTo>
                  <a:lnTo>
                    <a:pt x="4445906" y="4409059"/>
                  </a:lnTo>
                  <a:lnTo>
                    <a:pt x="4561836" y="4452841"/>
                  </a:lnTo>
                  <a:lnTo>
                    <a:pt x="4679308" y="4494985"/>
                  </a:lnTo>
                  <a:lnTo>
                    <a:pt x="4738261" y="4515207"/>
                  </a:lnTo>
                  <a:lnTo>
                    <a:pt x="4797165" y="4534739"/>
                  </a:lnTo>
                  <a:lnTo>
                    <a:pt x="4855878" y="4553486"/>
                  </a:lnTo>
                  <a:lnTo>
                    <a:pt x="4914253" y="4571354"/>
                  </a:lnTo>
                  <a:lnTo>
                    <a:pt x="4972146" y="4588250"/>
                  </a:lnTo>
                  <a:lnTo>
                    <a:pt x="5029413" y="4604080"/>
                  </a:lnTo>
                  <a:lnTo>
                    <a:pt x="5085910" y="4618751"/>
                  </a:lnTo>
                  <a:lnTo>
                    <a:pt x="5139346" y="4631650"/>
                  </a:lnTo>
                  <a:lnTo>
                    <a:pt x="1312044" y="2017894"/>
                  </a:lnTo>
                  <a:lnTo>
                    <a:pt x="1298423" y="1927342"/>
                  </a:lnTo>
                  <a:lnTo>
                    <a:pt x="662578" y="1493108"/>
                  </a:lnTo>
                  <a:lnTo>
                    <a:pt x="266826" y="817525"/>
                  </a:lnTo>
                  <a:lnTo>
                    <a:pt x="235338" y="772596"/>
                  </a:lnTo>
                  <a:lnTo>
                    <a:pt x="198139" y="736987"/>
                  </a:lnTo>
                  <a:close/>
                  <a:moveTo>
                    <a:pt x="2032680" y="3274438"/>
                  </a:moveTo>
                  <a:lnTo>
                    <a:pt x="711001" y="2371832"/>
                  </a:lnTo>
                  <a:lnTo>
                    <a:pt x="718514" y="2377270"/>
                  </a:lnTo>
                  <a:lnTo>
                    <a:pt x="728111" y="2384700"/>
                  </a:lnTo>
                  <a:lnTo>
                    <a:pt x="772746" y="2420510"/>
                  </a:lnTo>
                  <a:lnTo>
                    <a:pt x="848153" y="2479892"/>
                  </a:lnTo>
                  <a:lnTo>
                    <a:pt x="919969" y="2534666"/>
                  </a:lnTo>
                  <a:lnTo>
                    <a:pt x="1012134" y="2603054"/>
                  </a:lnTo>
                  <a:lnTo>
                    <a:pt x="1194375" y="2733903"/>
                  </a:lnTo>
                  <a:lnTo>
                    <a:pt x="1437417" y="2902440"/>
                  </a:lnTo>
                  <a:lnTo>
                    <a:pt x="1587256" y="3002791"/>
                  </a:lnTo>
                  <a:lnTo>
                    <a:pt x="1720981" y="3088815"/>
                  </a:lnTo>
                  <a:lnTo>
                    <a:pt x="1838601" y="3161468"/>
                  </a:lnTo>
                  <a:lnTo>
                    <a:pt x="1940127" y="3221707"/>
                  </a:lnTo>
                  <a:lnTo>
                    <a:pt x="2025569" y="3270486"/>
                  </a:lnTo>
                  <a:lnTo>
                    <a:pt x="2032680" y="3274438"/>
                  </a:lnTo>
                  <a:close/>
                  <a:moveTo>
                    <a:pt x="1622157" y="0"/>
                  </a:moveTo>
                  <a:lnTo>
                    <a:pt x="1231424" y="0"/>
                  </a:lnTo>
                  <a:lnTo>
                    <a:pt x="2014493" y="1802978"/>
                  </a:lnTo>
                  <a:lnTo>
                    <a:pt x="2114561" y="2368930"/>
                  </a:lnTo>
                  <a:lnTo>
                    <a:pt x="1312044" y="2017894"/>
                  </a:lnTo>
                  <a:lnTo>
                    <a:pt x="5139346" y="4631650"/>
                  </a:lnTo>
                  <a:lnTo>
                    <a:pt x="5196013" y="4644237"/>
                  </a:lnTo>
                  <a:lnTo>
                    <a:pt x="5249330" y="4654866"/>
                  </a:lnTo>
                  <a:lnTo>
                    <a:pt x="5301299" y="4663960"/>
                  </a:lnTo>
                  <a:lnTo>
                    <a:pt x="5351775" y="4671426"/>
                  </a:lnTo>
                  <a:lnTo>
                    <a:pt x="5400612" y="4677169"/>
                  </a:lnTo>
                  <a:lnTo>
                    <a:pt x="5447668" y="4681097"/>
                  </a:lnTo>
                  <a:lnTo>
                    <a:pt x="5492797" y="4683115"/>
                  </a:lnTo>
                  <a:lnTo>
                    <a:pt x="5535854" y="4683129"/>
                  </a:lnTo>
                  <a:lnTo>
                    <a:pt x="5576696" y="4681046"/>
                  </a:lnTo>
                  <a:lnTo>
                    <a:pt x="5615177" y="4676772"/>
                  </a:lnTo>
                  <a:lnTo>
                    <a:pt x="5684481" y="4661277"/>
                  </a:lnTo>
                  <a:lnTo>
                    <a:pt x="5742609" y="4635893"/>
                  </a:lnTo>
                  <a:lnTo>
                    <a:pt x="5788405" y="4599870"/>
                  </a:lnTo>
                  <a:lnTo>
                    <a:pt x="5828029" y="4537981"/>
                  </a:lnTo>
                  <a:lnTo>
                    <a:pt x="5828802" y="4535281"/>
                  </a:lnTo>
                  <a:lnTo>
                    <a:pt x="3763889" y="3125103"/>
                  </a:lnTo>
                  <a:lnTo>
                    <a:pt x="1622157" y="0"/>
                  </a:lnTo>
                  <a:close/>
                  <a:moveTo>
                    <a:pt x="1086187" y="1076317"/>
                  </a:moveTo>
                  <a:lnTo>
                    <a:pt x="935855" y="1008020"/>
                  </a:lnTo>
                  <a:lnTo>
                    <a:pt x="662578" y="1493108"/>
                  </a:lnTo>
                  <a:lnTo>
                    <a:pt x="1298423" y="1927342"/>
                  </a:lnTo>
                  <a:lnTo>
                    <a:pt x="1203290" y="1294938"/>
                  </a:lnTo>
                  <a:lnTo>
                    <a:pt x="1192326" y="1254261"/>
                  </a:lnTo>
                  <a:lnTo>
                    <a:pt x="1172948" y="1202188"/>
                  </a:lnTo>
                  <a:lnTo>
                    <a:pt x="1147343" y="1148592"/>
                  </a:lnTo>
                  <a:lnTo>
                    <a:pt x="1117694" y="1103344"/>
                  </a:lnTo>
                  <a:lnTo>
                    <a:pt x="1086187" y="1076317"/>
                  </a:lnTo>
                  <a:close/>
                  <a:moveTo>
                    <a:pt x="5324531" y="3773873"/>
                  </a:moveTo>
                  <a:lnTo>
                    <a:pt x="5264535" y="3736800"/>
                  </a:lnTo>
                  <a:lnTo>
                    <a:pt x="5203858" y="3705997"/>
                  </a:lnTo>
                  <a:lnTo>
                    <a:pt x="5143816" y="3680767"/>
                  </a:lnTo>
                  <a:lnTo>
                    <a:pt x="5085720" y="3660412"/>
                  </a:lnTo>
                  <a:lnTo>
                    <a:pt x="5030885" y="3644231"/>
                  </a:lnTo>
                  <a:lnTo>
                    <a:pt x="4980624" y="3631528"/>
                  </a:lnTo>
                  <a:lnTo>
                    <a:pt x="4936250" y="3621604"/>
                  </a:lnTo>
                  <a:lnTo>
                    <a:pt x="4899076" y="3613759"/>
                  </a:lnTo>
                  <a:lnTo>
                    <a:pt x="4870417" y="3607296"/>
                  </a:lnTo>
                  <a:lnTo>
                    <a:pt x="4851586" y="3601516"/>
                  </a:lnTo>
                  <a:lnTo>
                    <a:pt x="3763889" y="3125103"/>
                  </a:lnTo>
                  <a:lnTo>
                    <a:pt x="5828802" y="4535281"/>
                  </a:lnTo>
                  <a:lnTo>
                    <a:pt x="5839131" y="4499185"/>
                  </a:lnTo>
                  <a:lnTo>
                    <a:pt x="5840799" y="4461102"/>
                  </a:lnTo>
                  <a:lnTo>
                    <a:pt x="5834207" y="4423583"/>
                  </a:lnTo>
                  <a:lnTo>
                    <a:pt x="5820531" y="4386483"/>
                  </a:lnTo>
                  <a:lnTo>
                    <a:pt x="5800945" y="4349654"/>
                  </a:lnTo>
                  <a:lnTo>
                    <a:pt x="5776625" y="4312949"/>
                  </a:lnTo>
                  <a:lnTo>
                    <a:pt x="5748746" y="4276221"/>
                  </a:lnTo>
                  <a:lnTo>
                    <a:pt x="5718482" y="4239323"/>
                  </a:lnTo>
                  <a:lnTo>
                    <a:pt x="5655502" y="4164430"/>
                  </a:lnTo>
                  <a:lnTo>
                    <a:pt x="5625135" y="4126141"/>
                  </a:lnTo>
                  <a:lnTo>
                    <a:pt x="5597084" y="4087094"/>
                  </a:lnTo>
                  <a:lnTo>
                    <a:pt x="5572195" y="4047466"/>
                  </a:lnTo>
                  <a:lnTo>
                    <a:pt x="5552649" y="4012730"/>
                  </a:lnTo>
                  <a:lnTo>
                    <a:pt x="5535657" y="3981360"/>
                  </a:lnTo>
                  <a:lnTo>
                    <a:pt x="5518313" y="3951752"/>
                  </a:lnTo>
                  <a:lnTo>
                    <a:pt x="5497709" y="3922297"/>
                  </a:lnTo>
                  <a:lnTo>
                    <a:pt x="5470936" y="3891388"/>
                  </a:lnTo>
                  <a:lnTo>
                    <a:pt x="5435088" y="3857419"/>
                  </a:lnTo>
                  <a:lnTo>
                    <a:pt x="5387255" y="3818783"/>
                  </a:lnTo>
                  <a:lnTo>
                    <a:pt x="5324531" y="3773873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  <p:sp>
        <p:nvSpPr>
          <p:cNvPr id="248" name="object 10"/>
          <p:cNvSpPr/>
          <p:nvPr/>
        </p:nvSpPr>
        <p:spPr>
          <a:xfrm>
            <a:off x="1249920" y="3279600"/>
            <a:ext cx="723600" cy="3714480"/>
          </a:xfrm>
          <a:prstGeom prst="rect">
            <a:avLst/>
          </a:pr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9" name="object 11"/>
          <p:cNvSpPr/>
          <p:nvPr/>
        </p:nvSpPr>
        <p:spPr>
          <a:xfrm>
            <a:off x="1284840" y="7448040"/>
            <a:ext cx="694800" cy="657000"/>
          </a:xfrm>
          <a:prstGeom prst="rect">
            <a:avLst/>
          </a:pr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0" name="object 12"/>
          <p:cNvSpPr/>
          <p:nvPr/>
        </p:nvSpPr>
        <p:spPr>
          <a:xfrm>
            <a:off x="1284840" y="8496360"/>
            <a:ext cx="694800" cy="657000"/>
          </a:xfrm>
          <a:prstGeom prst="rect">
            <a:avLst/>
          </a:prstGeom>
          <a:blipFill rotWithShape="0">
            <a:blip r:embed="rId4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1" name="object 13"/>
          <p:cNvSpPr/>
          <p:nvPr/>
        </p:nvSpPr>
        <p:spPr>
          <a:xfrm>
            <a:off x="2306880" y="3159360"/>
            <a:ext cx="12633120" cy="5941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600" bIns="0" anchor="t">
            <a:spAutoFit/>
          </a:bodyPr>
          <a:p>
            <a:pPr marL="12600">
              <a:lnSpc>
                <a:spcPct val="100000"/>
              </a:lnSpc>
              <a:spcBef>
                <a:spcPts val="99"/>
              </a:spcBef>
              <a:buNone/>
            </a:pPr>
            <a:r>
              <a:rPr b="0" lang="de-AT" sz="4000" spc="-367" strike="noStrike">
                <a:latin typeface="Verdana"/>
              </a:rPr>
              <a:t>CEO </a:t>
            </a:r>
            <a:r>
              <a:rPr b="0" lang="de-AT" sz="4000" spc="-160" strike="noStrike">
                <a:latin typeface="Verdana"/>
              </a:rPr>
              <a:t>of </a:t>
            </a:r>
            <a:r>
              <a:rPr b="0" lang="de-AT" sz="4000" spc="-392" strike="noStrike">
                <a:latin typeface="Verdana"/>
              </a:rPr>
              <a:t>the</a:t>
            </a:r>
            <a:r>
              <a:rPr b="0" lang="de-AT" sz="4000" spc="-1070" strike="noStrike">
                <a:latin typeface="Verdana"/>
              </a:rPr>
              <a:t> </a:t>
            </a:r>
            <a:r>
              <a:rPr b="0" lang="de-AT" sz="4000" spc="-296" strike="noStrike">
                <a:latin typeface="Verdana"/>
              </a:rPr>
              <a:t>airport</a:t>
            </a:r>
            <a:endParaRPr b="0" lang="de-AT" sz="4000" spc="-1" strike="noStrike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3450"/>
              </a:spcBef>
              <a:buNone/>
            </a:pPr>
            <a:r>
              <a:rPr b="0" lang="de-AT" sz="4000" spc="-367" strike="noStrike">
                <a:latin typeface="Verdana"/>
              </a:rPr>
              <a:t>CEO</a:t>
            </a:r>
            <a:r>
              <a:rPr b="0" lang="de-AT" sz="4000" spc="-537" strike="noStrike">
                <a:latin typeface="Verdana"/>
              </a:rPr>
              <a:t> </a:t>
            </a:r>
            <a:r>
              <a:rPr b="0" lang="de-AT" sz="4000" spc="-160" strike="noStrike">
                <a:latin typeface="Verdana"/>
              </a:rPr>
              <a:t>of</a:t>
            </a:r>
            <a:r>
              <a:rPr b="0" lang="de-AT" sz="4000" spc="-537" strike="noStrike">
                <a:latin typeface="Verdana"/>
              </a:rPr>
              <a:t> </a:t>
            </a:r>
            <a:r>
              <a:rPr b="0" lang="de-AT" sz="4000" spc="-520" strike="noStrike">
                <a:latin typeface="Verdana"/>
              </a:rPr>
              <a:t>a</a:t>
            </a:r>
            <a:r>
              <a:rPr b="0" lang="de-AT" sz="4000" spc="-531" strike="noStrike">
                <a:latin typeface="Verdana"/>
              </a:rPr>
              <a:t> </a:t>
            </a:r>
            <a:r>
              <a:rPr b="0" lang="de-AT" sz="4000" spc="-225" strike="noStrike">
                <a:latin typeface="Verdana"/>
              </a:rPr>
              <a:t>freight</a:t>
            </a:r>
            <a:r>
              <a:rPr b="0" lang="de-AT" sz="4000" spc="-537" strike="noStrike">
                <a:latin typeface="Verdana"/>
              </a:rPr>
              <a:t> </a:t>
            </a:r>
            <a:r>
              <a:rPr b="0" lang="de-AT" sz="4000" spc="-432" strike="noStrike">
                <a:latin typeface="Verdana"/>
              </a:rPr>
              <a:t>company</a:t>
            </a:r>
            <a:r>
              <a:rPr b="0" lang="de-AT" sz="4000" spc="-537" strike="noStrike">
                <a:latin typeface="Verdana"/>
              </a:rPr>
              <a:t> </a:t>
            </a:r>
            <a:r>
              <a:rPr b="0" lang="de-AT" sz="4000" spc="-440" strike="noStrike">
                <a:latin typeface="Verdana"/>
              </a:rPr>
              <a:t>based</a:t>
            </a:r>
            <a:r>
              <a:rPr b="0" lang="de-AT" sz="4000" spc="-531" strike="noStrike">
                <a:latin typeface="Verdana"/>
              </a:rPr>
              <a:t> </a:t>
            </a:r>
            <a:r>
              <a:rPr b="0" lang="de-AT" sz="4000" spc="-406" strike="noStrike">
                <a:latin typeface="Verdana"/>
              </a:rPr>
              <a:t>at</a:t>
            </a:r>
            <a:r>
              <a:rPr b="0" lang="de-AT" sz="4000" spc="-537" strike="noStrike">
                <a:latin typeface="Verdana"/>
              </a:rPr>
              <a:t> </a:t>
            </a:r>
            <a:r>
              <a:rPr b="0" lang="de-AT" sz="4000" spc="-392" strike="noStrike">
                <a:latin typeface="Verdana"/>
              </a:rPr>
              <a:t>the</a:t>
            </a:r>
            <a:r>
              <a:rPr b="0" lang="de-AT" sz="4000" spc="-531" strike="noStrike">
                <a:latin typeface="Verdana"/>
              </a:rPr>
              <a:t> </a:t>
            </a:r>
            <a:r>
              <a:rPr b="0" lang="de-AT" sz="4000" spc="-296" strike="noStrike">
                <a:latin typeface="Verdana"/>
              </a:rPr>
              <a:t>airport</a:t>
            </a:r>
            <a:endParaRPr b="0" lang="de-AT" sz="4000" spc="-1" strike="noStrike">
              <a:latin typeface="Arial"/>
            </a:endParaRPr>
          </a:p>
          <a:p>
            <a:pPr marL="12600" indent="10080">
              <a:lnSpc>
                <a:spcPts val="8189"/>
              </a:lnSpc>
              <a:spcBef>
                <a:spcPts val="145"/>
              </a:spcBef>
              <a:buNone/>
              <a:tabLst>
                <a:tab algn="l" pos="0"/>
              </a:tabLst>
            </a:pPr>
            <a:r>
              <a:rPr b="0" lang="de-AT" sz="4000" spc="-440" strike="noStrike">
                <a:latin typeface="Verdana"/>
              </a:rPr>
              <a:t>Head</a:t>
            </a:r>
            <a:r>
              <a:rPr b="0" lang="de-AT" sz="4000" spc="-537" strike="noStrike">
                <a:latin typeface="Verdana"/>
              </a:rPr>
              <a:t> </a:t>
            </a:r>
            <a:r>
              <a:rPr b="0" lang="de-AT" sz="4000" spc="-160" strike="noStrike">
                <a:latin typeface="Verdana"/>
              </a:rPr>
              <a:t>of</a:t>
            </a:r>
            <a:r>
              <a:rPr b="0" lang="de-AT" sz="4000" spc="-531" strike="noStrike">
                <a:latin typeface="Verdana"/>
              </a:rPr>
              <a:t> </a:t>
            </a:r>
            <a:r>
              <a:rPr b="0" lang="de-AT" sz="4000" spc="-350" strike="noStrike">
                <a:latin typeface="Verdana"/>
              </a:rPr>
              <a:t>research</a:t>
            </a:r>
            <a:r>
              <a:rPr b="0" lang="de-AT" sz="4000" spc="-537" strike="noStrike">
                <a:latin typeface="Verdana"/>
              </a:rPr>
              <a:t> </a:t>
            </a:r>
            <a:r>
              <a:rPr b="0" lang="de-AT" sz="4000" spc="-381" strike="noStrike">
                <a:latin typeface="Verdana"/>
              </a:rPr>
              <a:t>project</a:t>
            </a:r>
            <a:r>
              <a:rPr b="0" lang="de-AT" sz="4000" spc="-531" strike="noStrike">
                <a:latin typeface="Verdana"/>
              </a:rPr>
              <a:t> </a:t>
            </a:r>
            <a:r>
              <a:rPr b="0" lang="de-AT" sz="4000" spc="-406" strike="noStrike">
                <a:latin typeface="Verdana"/>
              </a:rPr>
              <a:t>„climate</a:t>
            </a:r>
            <a:r>
              <a:rPr b="0" lang="de-AT" sz="4000" spc="-537" strike="noStrike">
                <a:latin typeface="Verdana"/>
              </a:rPr>
              <a:t> </a:t>
            </a:r>
            <a:r>
              <a:rPr b="0" lang="de-AT" sz="4000" spc="-72" strike="noStrike">
                <a:latin typeface="Verdana"/>
              </a:rPr>
              <a:t>fit</a:t>
            </a:r>
            <a:r>
              <a:rPr b="0" lang="de-AT" sz="4000" spc="-531" strike="noStrike">
                <a:latin typeface="Verdana"/>
              </a:rPr>
              <a:t> </a:t>
            </a:r>
            <a:r>
              <a:rPr b="0" lang="de-AT" sz="4000" spc="-270" strike="noStrike">
                <a:latin typeface="Verdana"/>
              </a:rPr>
              <a:t>working</a:t>
            </a:r>
            <a:r>
              <a:rPr b="0" lang="de-AT" sz="4000" spc="-537" strike="noStrike">
                <a:latin typeface="Verdana"/>
              </a:rPr>
              <a:t> </a:t>
            </a:r>
            <a:r>
              <a:rPr b="0" lang="de-AT" sz="4000" spc="-341" strike="noStrike">
                <a:latin typeface="Verdana"/>
              </a:rPr>
              <a:t>world"  </a:t>
            </a:r>
            <a:r>
              <a:rPr b="0" lang="de-AT" sz="4000" spc="-347" strike="noStrike">
                <a:latin typeface="Verdana"/>
              </a:rPr>
              <a:t>Environmental</a:t>
            </a:r>
            <a:r>
              <a:rPr b="0" lang="de-AT" sz="4000" spc="-537" strike="noStrike">
                <a:latin typeface="Verdana"/>
              </a:rPr>
              <a:t> </a:t>
            </a:r>
            <a:r>
              <a:rPr b="0" lang="de-AT" sz="4000" spc="-452" strike="noStrike">
                <a:latin typeface="Verdana"/>
              </a:rPr>
              <a:t>NGO</a:t>
            </a:r>
            <a:endParaRPr b="0" lang="de-AT" sz="4000" spc="-1" strike="noStrike">
              <a:latin typeface="Arial"/>
            </a:endParaRPr>
          </a:p>
          <a:p>
            <a:pPr marL="22320" indent="10080">
              <a:lnSpc>
                <a:spcPts val="8249"/>
              </a:lnSpc>
              <a:spcBef>
                <a:spcPts val="609"/>
              </a:spcBef>
              <a:buNone/>
              <a:tabLst>
                <a:tab algn="l" pos="0"/>
              </a:tabLst>
            </a:pPr>
            <a:r>
              <a:rPr b="0" lang="de-AT" sz="4000" spc="-307" strike="noStrike">
                <a:latin typeface="Verdana"/>
              </a:rPr>
              <a:t>Mayor</a:t>
            </a:r>
            <a:r>
              <a:rPr b="0" lang="de-AT" sz="4000" spc="-542" strike="noStrike">
                <a:latin typeface="Verdana"/>
              </a:rPr>
              <a:t> </a:t>
            </a:r>
            <a:r>
              <a:rPr b="0" lang="de-AT" sz="4000" spc="-160" strike="noStrike">
                <a:latin typeface="Verdana"/>
              </a:rPr>
              <a:t>of</a:t>
            </a:r>
            <a:r>
              <a:rPr b="0" lang="de-AT" sz="4000" spc="-542" strike="noStrike">
                <a:latin typeface="Verdana"/>
              </a:rPr>
              <a:t> </a:t>
            </a:r>
            <a:r>
              <a:rPr b="0" lang="de-AT" sz="4000" spc="-392" strike="noStrike">
                <a:latin typeface="Verdana"/>
              </a:rPr>
              <a:t>the</a:t>
            </a:r>
            <a:r>
              <a:rPr b="0" lang="de-AT" sz="4000" spc="-537" strike="noStrike">
                <a:latin typeface="Verdana"/>
              </a:rPr>
              <a:t> </a:t>
            </a:r>
            <a:r>
              <a:rPr b="0" lang="de-AT" sz="4000" spc="-242" strike="noStrike">
                <a:latin typeface="Verdana"/>
              </a:rPr>
              <a:t>city</a:t>
            </a:r>
            <a:r>
              <a:rPr b="0" lang="de-AT" sz="4000" spc="-542" strike="noStrike">
                <a:latin typeface="Verdana"/>
              </a:rPr>
              <a:t> </a:t>
            </a:r>
            <a:r>
              <a:rPr b="0" lang="de-AT" sz="4000" spc="-160" strike="noStrike">
                <a:latin typeface="Verdana"/>
              </a:rPr>
              <a:t>of</a:t>
            </a:r>
            <a:r>
              <a:rPr b="0" lang="de-AT" sz="4000" spc="-537" strike="noStrike">
                <a:latin typeface="Verdana"/>
              </a:rPr>
              <a:t> </a:t>
            </a:r>
            <a:r>
              <a:rPr b="0" lang="de-AT" sz="4000" spc="-406" strike="noStrike">
                <a:latin typeface="Verdana"/>
              </a:rPr>
              <a:t>Landington </a:t>
            </a:r>
            <a:br>
              <a:rPr sz="4000"/>
            </a:br>
            <a:r>
              <a:rPr b="0" lang="de-AT" sz="4000" spc="-270" strike="noStrike">
                <a:latin typeface="Verdana"/>
              </a:rPr>
              <a:t>working</a:t>
            </a:r>
            <a:r>
              <a:rPr b="0" lang="de-AT" sz="4000" spc="-1002" strike="noStrike">
                <a:latin typeface="Verdana"/>
              </a:rPr>
              <a:t> </a:t>
            </a:r>
            <a:r>
              <a:rPr b="0" lang="de-AT" sz="4000" spc="-296" strike="noStrike">
                <a:latin typeface="Verdana"/>
              </a:rPr>
              <a:t>council</a:t>
            </a:r>
            <a:endParaRPr b="0" lang="de-AT" sz="4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object 2"/>
          <p:cNvSpPr/>
          <p:nvPr/>
        </p:nvSpPr>
        <p:spPr>
          <a:xfrm>
            <a:off x="8082000" y="8590680"/>
            <a:ext cx="9187920" cy="1568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240" bIns="0" anchor="t">
            <a:spAutoFit/>
          </a:bodyPr>
          <a:p>
            <a:pPr marL="12600" algn="just">
              <a:lnSpc>
                <a:spcPct val="117000"/>
              </a:lnSpc>
              <a:spcBef>
                <a:spcPts val="96"/>
              </a:spcBef>
              <a:buNone/>
            </a:pPr>
            <a:r>
              <a:rPr b="0" lang="de-AT" sz="1750" spc="-140" strike="noStrike">
                <a:solidFill>
                  <a:srgbClr val="ffffff"/>
                </a:solidFill>
                <a:latin typeface="Verdana"/>
              </a:rPr>
              <a:t>The </a:t>
            </a:r>
            <a:r>
              <a:rPr b="0" lang="de-AT" sz="1750" spc="-165" strike="noStrike">
                <a:solidFill>
                  <a:srgbClr val="ffffff"/>
                </a:solidFill>
                <a:latin typeface="Verdana"/>
              </a:rPr>
              <a:t>European Commission's </a:t>
            </a:r>
            <a:r>
              <a:rPr b="0" lang="de-AT" sz="1750" spc="-151" strike="noStrike">
                <a:solidFill>
                  <a:srgbClr val="ffffff"/>
                </a:solidFill>
                <a:latin typeface="Verdana"/>
              </a:rPr>
              <a:t>support </a:t>
            </a:r>
            <a:r>
              <a:rPr b="0" lang="de-AT" sz="1750" spc="-60" strike="noStrike">
                <a:solidFill>
                  <a:srgbClr val="ffffff"/>
                </a:solidFill>
                <a:latin typeface="Verdana"/>
              </a:rPr>
              <a:t>for </a:t>
            </a:r>
            <a:r>
              <a:rPr b="0" lang="de-AT" sz="1750" spc="-165" strike="noStrike">
                <a:solidFill>
                  <a:srgbClr val="ffffff"/>
                </a:solidFill>
                <a:latin typeface="Verdana"/>
              </a:rPr>
              <a:t>the </a:t>
            </a:r>
            <a:r>
              <a:rPr b="0" lang="de-AT" sz="1750" spc="-140" strike="noStrike">
                <a:solidFill>
                  <a:srgbClr val="ffffff"/>
                </a:solidFill>
                <a:latin typeface="Verdana"/>
              </a:rPr>
              <a:t>production </a:t>
            </a:r>
            <a:r>
              <a:rPr b="0" lang="de-AT" sz="1750" spc="-66" strike="noStrike">
                <a:solidFill>
                  <a:srgbClr val="ffffff"/>
                </a:solidFill>
                <a:latin typeface="Verdana"/>
              </a:rPr>
              <a:t>of </a:t>
            </a:r>
            <a:r>
              <a:rPr b="0" lang="de-AT" sz="1750" spc="-114" strike="noStrike">
                <a:solidFill>
                  <a:srgbClr val="ffffff"/>
                </a:solidFill>
                <a:latin typeface="Verdana"/>
              </a:rPr>
              <a:t>this </a:t>
            </a:r>
            <a:r>
              <a:rPr b="0" lang="de-AT" sz="1750" spc="-137" strike="noStrike">
                <a:solidFill>
                  <a:srgbClr val="ffffff"/>
                </a:solidFill>
                <a:latin typeface="Verdana"/>
              </a:rPr>
              <a:t>publication </a:t>
            </a:r>
            <a:r>
              <a:rPr b="0" lang="de-AT" sz="1750" spc="-185" strike="noStrike">
                <a:solidFill>
                  <a:srgbClr val="ffffff"/>
                </a:solidFill>
                <a:latin typeface="Verdana"/>
              </a:rPr>
              <a:t>does </a:t>
            </a:r>
            <a:r>
              <a:rPr b="0" lang="de-AT" sz="1750" spc="-160" strike="noStrike">
                <a:solidFill>
                  <a:srgbClr val="ffffff"/>
                </a:solidFill>
                <a:latin typeface="Verdana"/>
              </a:rPr>
              <a:t>not </a:t>
            </a:r>
            <a:r>
              <a:rPr b="0" lang="de-AT" sz="1750" spc="-145" strike="noStrike">
                <a:solidFill>
                  <a:srgbClr val="ffffff"/>
                </a:solidFill>
                <a:latin typeface="Verdana"/>
              </a:rPr>
              <a:t>constitute </a:t>
            </a:r>
            <a:r>
              <a:rPr b="0" lang="de-AT" sz="1750" spc="-182" strike="noStrike">
                <a:solidFill>
                  <a:srgbClr val="ffffff"/>
                </a:solidFill>
                <a:latin typeface="Verdana"/>
              </a:rPr>
              <a:t>an  </a:t>
            </a:r>
            <a:r>
              <a:rPr b="0" lang="de-AT" sz="1750" spc="-177" strike="noStrike">
                <a:solidFill>
                  <a:srgbClr val="ffffff"/>
                </a:solidFill>
                <a:latin typeface="Verdana"/>
              </a:rPr>
              <a:t>endorsement </a:t>
            </a:r>
            <a:r>
              <a:rPr b="0" lang="de-AT" sz="1750" spc="-66" strike="noStrike">
                <a:solidFill>
                  <a:srgbClr val="ffffff"/>
                </a:solidFill>
                <a:latin typeface="Verdana"/>
              </a:rPr>
              <a:t>of </a:t>
            </a:r>
            <a:r>
              <a:rPr b="0" lang="de-AT" sz="1750" spc="-165" strike="noStrike">
                <a:solidFill>
                  <a:srgbClr val="ffffff"/>
                </a:solidFill>
                <a:latin typeface="Verdana"/>
              </a:rPr>
              <a:t>the </a:t>
            </a:r>
            <a:r>
              <a:rPr b="0" lang="de-AT" sz="1750" spc="-171" strike="noStrike">
                <a:solidFill>
                  <a:srgbClr val="ffffff"/>
                </a:solidFill>
                <a:latin typeface="Verdana"/>
              </a:rPr>
              <a:t>contents, </a:t>
            </a:r>
            <a:r>
              <a:rPr b="0" lang="de-AT" sz="1750" spc="-106" strike="noStrike">
                <a:solidFill>
                  <a:srgbClr val="ffffff"/>
                </a:solidFill>
                <a:latin typeface="Verdana"/>
              </a:rPr>
              <a:t>which reflect </a:t>
            </a:r>
            <a:r>
              <a:rPr b="0" lang="de-AT" sz="1750" spc="-165" strike="noStrike">
                <a:solidFill>
                  <a:srgbClr val="ffffff"/>
                </a:solidFill>
                <a:latin typeface="Verdana"/>
              </a:rPr>
              <a:t>the </a:t>
            </a:r>
            <a:r>
              <a:rPr b="0" lang="de-AT" sz="1750" spc="-126" strike="noStrike">
                <a:solidFill>
                  <a:srgbClr val="ffffff"/>
                </a:solidFill>
                <a:latin typeface="Verdana"/>
              </a:rPr>
              <a:t>views </a:t>
            </a:r>
            <a:r>
              <a:rPr b="0" lang="de-AT" sz="1750" spc="-140" strike="noStrike">
                <a:solidFill>
                  <a:srgbClr val="ffffff"/>
                </a:solidFill>
                <a:latin typeface="Verdana"/>
              </a:rPr>
              <a:t>only </a:t>
            </a:r>
            <a:r>
              <a:rPr b="0" lang="de-AT" sz="1750" spc="-66" strike="noStrike">
                <a:solidFill>
                  <a:srgbClr val="ffffff"/>
                </a:solidFill>
                <a:latin typeface="Verdana"/>
              </a:rPr>
              <a:t>of </a:t>
            </a:r>
            <a:r>
              <a:rPr b="0" lang="de-AT" sz="1750" spc="-165" strike="noStrike">
                <a:solidFill>
                  <a:srgbClr val="ffffff"/>
                </a:solidFill>
                <a:latin typeface="Verdana"/>
              </a:rPr>
              <a:t>the </a:t>
            </a:r>
            <a:r>
              <a:rPr b="0" lang="de-AT" sz="1750" spc="-171" strike="noStrike">
                <a:solidFill>
                  <a:srgbClr val="ffffff"/>
                </a:solidFill>
                <a:latin typeface="Verdana"/>
              </a:rPr>
              <a:t>authors, </a:t>
            </a:r>
            <a:r>
              <a:rPr b="0" lang="de-AT" sz="1750" spc="-177" strike="noStrike">
                <a:solidFill>
                  <a:srgbClr val="ffffff"/>
                </a:solidFill>
                <a:latin typeface="Verdana"/>
              </a:rPr>
              <a:t>and </a:t>
            </a:r>
            <a:r>
              <a:rPr b="0" lang="de-AT" sz="1750" spc="-165" strike="noStrike">
                <a:solidFill>
                  <a:srgbClr val="ffffff"/>
                </a:solidFill>
                <a:latin typeface="Verdana"/>
              </a:rPr>
              <a:t>the </a:t>
            </a:r>
            <a:r>
              <a:rPr b="0" lang="de-AT" sz="1750" spc="-160" strike="noStrike">
                <a:solidFill>
                  <a:srgbClr val="ffffff"/>
                </a:solidFill>
                <a:latin typeface="Verdana"/>
              </a:rPr>
              <a:t>Commission  cannot</a:t>
            </a:r>
            <a:r>
              <a:rPr b="0" lang="de-AT" sz="1750" spc="-231" strike="noStrike">
                <a:solidFill>
                  <a:srgbClr val="ffffff"/>
                </a:solidFill>
                <a:latin typeface="Verdana"/>
              </a:rPr>
              <a:t> </a:t>
            </a:r>
            <a:r>
              <a:rPr b="0" lang="de-AT" sz="1750" spc="-202" strike="noStrike">
                <a:solidFill>
                  <a:srgbClr val="ffffff"/>
                </a:solidFill>
                <a:latin typeface="Verdana"/>
              </a:rPr>
              <a:t>be</a:t>
            </a:r>
            <a:r>
              <a:rPr b="0" lang="de-AT" sz="1750" spc="-225" strike="noStrike">
                <a:solidFill>
                  <a:srgbClr val="ffffff"/>
                </a:solidFill>
                <a:latin typeface="Verdana"/>
              </a:rPr>
              <a:t> </a:t>
            </a:r>
            <a:r>
              <a:rPr b="0" lang="de-AT" sz="1750" spc="-151" strike="noStrike">
                <a:solidFill>
                  <a:srgbClr val="ffffff"/>
                </a:solidFill>
                <a:latin typeface="Verdana"/>
              </a:rPr>
              <a:t>held</a:t>
            </a:r>
            <a:r>
              <a:rPr b="0" lang="de-AT" sz="1750" spc="-225" strike="noStrike">
                <a:solidFill>
                  <a:srgbClr val="ffffff"/>
                </a:solidFill>
                <a:latin typeface="Verdana"/>
              </a:rPr>
              <a:t> </a:t>
            </a:r>
            <a:r>
              <a:rPr b="0" lang="de-AT" sz="1750" spc="-151" strike="noStrike">
                <a:solidFill>
                  <a:srgbClr val="ffffff"/>
                </a:solidFill>
                <a:latin typeface="Verdana"/>
              </a:rPr>
              <a:t>responsible</a:t>
            </a:r>
            <a:r>
              <a:rPr b="0" lang="de-AT" sz="1750" spc="-225" strike="noStrike">
                <a:solidFill>
                  <a:srgbClr val="ffffff"/>
                </a:solidFill>
                <a:latin typeface="Verdana"/>
              </a:rPr>
              <a:t> </a:t>
            </a:r>
            <a:r>
              <a:rPr b="0" lang="de-AT" sz="1750" spc="-60" strike="noStrike">
                <a:solidFill>
                  <a:srgbClr val="ffffff"/>
                </a:solidFill>
                <a:latin typeface="Verdana"/>
              </a:rPr>
              <a:t>for</a:t>
            </a:r>
            <a:r>
              <a:rPr b="0" lang="de-AT" sz="1750" spc="-231" strike="noStrike">
                <a:solidFill>
                  <a:srgbClr val="ffffff"/>
                </a:solidFill>
                <a:latin typeface="Verdana"/>
              </a:rPr>
              <a:t> </a:t>
            </a:r>
            <a:r>
              <a:rPr b="0" lang="de-AT" sz="1750" spc="-165" strike="noStrike">
                <a:solidFill>
                  <a:srgbClr val="ffffff"/>
                </a:solidFill>
                <a:latin typeface="Verdana"/>
              </a:rPr>
              <a:t>any</a:t>
            </a:r>
            <a:r>
              <a:rPr b="0" lang="de-AT" sz="1750" spc="-225" strike="noStrike">
                <a:solidFill>
                  <a:srgbClr val="ffffff"/>
                </a:solidFill>
                <a:latin typeface="Verdana"/>
              </a:rPr>
              <a:t> </a:t>
            </a:r>
            <a:r>
              <a:rPr b="0" lang="de-AT" sz="1750" spc="-182" strike="noStrike">
                <a:solidFill>
                  <a:srgbClr val="ffffff"/>
                </a:solidFill>
                <a:latin typeface="Verdana"/>
              </a:rPr>
              <a:t>use</a:t>
            </a:r>
            <a:r>
              <a:rPr b="0" lang="de-AT" sz="1750" spc="-225" strike="noStrike">
                <a:solidFill>
                  <a:srgbClr val="ffffff"/>
                </a:solidFill>
                <a:latin typeface="Verdana"/>
              </a:rPr>
              <a:t> </a:t>
            </a:r>
            <a:r>
              <a:rPr b="0" lang="de-AT" sz="1750" spc="-106" strike="noStrike">
                <a:solidFill>
                  <a:srgbClr val="ffffff"/>
                </a:solidFill>
                <a:latin typeface="Verdana"/>
              </a:rPr>
              <a:t>which</a:t>
            </a:r>
            <a:r>
              <a:rPr b="0" lang="de-AT" sz="1750" spc="-225" strike="noStrike">
                <a:solidFill>
                  <a:srgbClr val="ffffff"/>
                </a:solidFill>
                <a:latin typeface="Verdana"/>
              </a:rPr>
              <a:t> </a:t>
            </a:r>
            <a:r>
              <a:rPr b="0" lang="de-AT" sz="1750" spc="-205" strike="noStrike">
                <a:solidFill>
                  <a:srgbClr val="ffffff"/>
                </a:solidFill>
                <a:latin typeface="Verdana"/>
              </a:rPr>
              <a:t>may</a:t>
            </a:r>
            <a:r>
              <a:rPr b="0" lang="de-AT" sz="1750" spc="-231" strike="noStrike">
                <a:solidFill>
                  <a:srgbClr val="ffffff"/>
                </a:solidFill>
                <a:latin typeface="Verdana"/>
              </a:rPr>
              <a:t> </a:t>
            </a:r>
            <a:r>
              <a:rPr b="0" lang="de-AT" sz="1750" spc="-202" strike="noStrike">
                <a:solidFill>
                  <a:srgbClr val="ffffff"/>
                </a:solidFill>
                <a:latin typeface="Verdana"/>
              </a:rPr>
              <a:t>be</a:t>
            </a:r>
            <a:r>
              <a:rPr b="0" lang="de-AT" sz="1750" spc="-225" strike="noStrike">
                <a:solidFill>
                  <a:srgbClr val="ffffff"/>
                </a:solidFill>
                <a:latin typeface="Verdana"/>
              </a:rPr>
              <a:t> </a:t>
            </a:r>
            <a:r>
              <a:rPr b="0" lang="de-AT" sz="1750" spc="-222" strike="noStrike">
                <a:solidFill>
                  <a:srgbClr val="ffffff"/>
                </a:solidFill>
                <a:latin typeface="Verdana"/>
              </a:rPr>
              <a:t>made</a:t>
            </a:r>
            <a:r>
              <a:rPr b="0" lang="de-AT" sz="1750" spc="-225" strike="noStrike">
                <a:solidFill>
                  <a:srgbClr val="ffffff"/>
                </a:solidFill>
                <a:latin typeface="Verdana"/>
              </a:rPr>
              <a:t> </a:t>
            </a:r>
            <a:r>
              <a:rPr b="0" lang="de-AT" sz="1750" spc="-66" strike="noStrike">
                <a:solidFill>
                  <a:srgbClr val="ffffff"/>
                </a:solidFill>
                <a:latin typeface="Verdana"/>
              </a:rPr>
              <a:t>of</a:t>
            </a:r>
            <a:r>
              <a:rPr b="0" lang="de-AT" sz="1750" spc="-225" strike="noStrike">
                <a:solidFill>
                  <a:srgbClr val="ffffff"/>
                </a:solidFill>
                <a:latin typeface="Verdana"/>
              </a:rPr>
              <a:t> </a:t>
            </a:r>
            <a:r>
              <a:rPr b="0" lang="de-AT" sz="1750" spc="-165" strike="noStrike">
                <a:solidFill>
                  <a:srgbClr val="ffffff"/>
                </a:solidFill>
                <a:latin typeface="Verdana"/>
              </a:rPr>
              <a:t>the</a:t>
            </a:r>
            <a:r>
              <a:rPr b="0" lang="de-AT" sz="1750" spc="-231" strike="noStrike">
                <a:solidFill>
                  <a:srgbClr val="ffffff"/>
                </a:solidFill>
                <a:latin typeface="Verdana"/>
              </a:rPr>
              <a:t> </a:t>
            </a:r>
            <a:r>
              <a:rPr b="0" lang="de-AT" sz="1750" spc="-126" strike="noStrike">
                <a:solidFill>
                  <a:srgbClr val="ffffff"/>
                </a:solidFill>
                <a:latin typeface="Verdana"/>
              </a:rPr>
              <a:t>information</a:t>
            </a:r>
            <a:r>
              <a:rPr b="0" lang="de-AT" sz="1750" spc="-225" strike="noStrike">
                <a:solidFill>
                  <a:srgbClr val="ffffff"/>
                </a:solidFill>
                <a:latin typeface="Verdana"/>
              </a:rPr>
              <a:t> </a:t>
            </a:r>
            <a:r>
              <a:rPr b="0" lang="de-AT" sz="1750" spc="-157" strike="noStrike">
                <a:solidFill>
                  <a:srgbClr val="ffffff"/>
                </a:solidFill>
                <a:latin typeface="Verdana"/>
              </a:rPr>
              <a:t>contained</a:t>
            </a:r>
            <a:r>
              <a:rPr b="0" lang="de-AT" sz="1750" spc="-225" strike="noStrike">
                <a:solidFill>
                  <a:srgbClr val="ffffff"/>
                </a:solidFill>
                <a:latin typeface="Verdana"/>
              </a:rPr>
              <a:t> </a:t>
            </a:r>
            <a:r>
              <a:rPr b="0" lang="de-AT" sz="1750" spc="-151" strike="noStrike">
                <a:solidFill>
                  <a:srgbClr val="ffffff"/>
                </a:solidFill>
                <a:latin typeface="Verdana"/>
              </a:rPr>
              <a:t>therein.</a:t>
            </a:r>
            <a:endParaRPr b="0" lang="de-AT" sz="1750" spc="-1" strike="noStrike">
              <a:latin typeface="Arial"/>
            </a:endParaRPr>
          </a:p>
          <a:p>
            <a:pPr marL="12600">
              <a:lnSpc>
                <a:spcPct val="100000"/>
              </a:lnSpc>
              <a:spcBef>
                <a:spcPts val="354"/>
              </a:spcBef>
              <a:buNone/>
            </a:pPr>
            <a:r>
              <a:rPr b="0" lang="de-AT" sz="1750" spc="-160" strike="noStrike">
                <a:solidFill>
                  <a:srgbClr val="ffffff"/>
                </a:solidFill>
                <a:latin typeface="Verdana"/>
              </a:rPr>
              <a:t>2020-1-DE02-KA204-007671</a:t>
            </a:r>
            <a:endParaRPr b="0" lang="de-AT" sz="1750" spc="-1" strike="noStrike">
              <a:latin typeface="Arial"/>
            </a:endParaRPr>
          </a:p>
        </p:txBody>
      </p:sp>
      <p:grpSp>
        <p:nvGrpSpPr>
          <p:cNvPr id="253" name="object 3"/>
          <p:cNvGrpSpPr/>
          <p:nvPr/>
        </p:nvGrpSpPr>
        <p:grpSpPr>
          <a:xfrm>
            <a:off x="0" y="0"/>
            <a:ext cx="17951040" cy="8043480"/>
            <a:chOff x="0" y="0"/>
            <a:chExt cx="17951040" cy="8043480"/>
          </a:xfrm>
        </p:grpSpPr>
        <p:sp>
          <p:nvSpPr>
            <p:cNvPr id="254" name="object 4"/>
            <p:cNvSpPr/>
            <p:nvPr/>
          </p:nvSpPr>
          <p:spPr>
            <a:xfrm>
              <a:off x="16227360" y="195120"/>
              <a:ext cx="1723680" cy="1713960"/>
            </a:xfrm>
            <a:prstGeom prst="rect">
              <a:avLst/>
            </a:prstGeom>
            <a:blipFill rotWithShape="0">
              <a:blip r:embed="rId1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5" name="object 5"/>
            <p:cNvSpPr/>
            <p:nvPr/>
          </p:nvSpPr>
          <p:spPr>
            <a:xfrm>
              <a:off x="0" y="2635200"/>
              <a:ext cx="4948560" cy="5408280"/>
            </a:xfrm>
            <a:prstGeom prst="rect">
              <a:avLst/>
            </a:prstGeom>
            <a:blipFill rotWithShape="0">
              <a:blip r:embed="rId2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6" name="object 6"/>
            <p:cNvSpPr/>
            <p:nvPr/>
          </p:nvSpPr>
          <p:spPr>
            <a:xfrm>
              <a:off x="950400" y="2899080"/>
              <a:ext cx="1881360" cy="1881360"/>
            </a:xfrm>
            <a:prstGeom prst="rect">
              <a:avLst/>
            </a:prstGeom>
            <a:blipFill rotWithShape="0">
              <a:blip r:embed="rId3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7" name="object 7"/>
            <p:cNvSpPr/>
            <p:nvPr/>
          </p:nvSpPr>
          <p:spPr>
            <a:xfrm>
              <a:off x="2246400" y="0"/>
              <a:ext cx="3773160" cy="3524040"/>
            </a:xfrm>
            <a:prstGeom prst="rect">
              <a:avLst/>
            </a:prstGeom>
            <a:blipFill rotWithShape="0">
              <a:blip r:embed="rId4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8" name="object 8"/>
            <p:cNvSpPr/>
            <p:nvPr/>
          </p:nvSpPr>
          <p:spPr>
            <a:xfrm>
              <a:off x="1646280" y="1794600"/>
              <a:ext cx="1627200" cy="1627200"/>
            </a:xfrm>
            <a:prstGeom prst="rect">
              <a:avLst/>
            </a:prstGeom>
            <a:blipFill rotWithShape="0">
              <a:blip r:embed="rId5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59" name="object 9"/>
            <p:cNvSpPr/>
            <p:nvPr/>
          </p:nvSpPr>
          <p:spPr>
            <a:xfrm>
              <a:off x="4001040" y="1470600"/>
              <a:ext cx="4294800" cy="4294800"/>
            </a:xfrm>
            <a:prstGeom prst="rect">
              <a:avLst/>
            </a:prstGeom>
            <a:blipFill rotWithShape="0">
              <a:blip r:embed="rId6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  <p:sp>
          <p:nvSpPr>
            <p:cNvPr id="260" name="object 10"/>
            <p:cNvSpPr/>
            <p:nvPr/>
          </p:nvSpPr>
          <p:spPr>
            <a:xfrm>
              <a:off x="3629160" y="2894040"/>
              <a:ext cx="1886040" cy="1886040"/>
            </a:xfrm>
            <a:prstGeom prst="rect">
              <a:avLst/>
            </a:prstGeom>
            <a:blipFill rotWithShape="0">
              <a:blip r:embed="rId7"/>
              <a:srcRect/>
              <a:stretch/>
            </a:blipFill>
            <a:ln w="0">
              <a:noFill/>
            </a:ln>
          </p:spPr>
          <p:style>
            <a:lnRef idx="0"/>
            <a:fillRef idx="0"/>
            <a:effectRef idx="0"/>
            <a:fontRef idx="minor"/>
          </p:style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</TotalTime>
  <Application>LibreOffice/7.3.2.2$Windows_X86_64 LibreOffice_project/49f2b1bff42cfccbd8f788c8dc32c1c309559be0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2022-12-12T11:54:50Z</dcterms:created>
  <dc:creator>Dante</dc:creator>
  <dc:description/>
  <cp:keywords>DAFLdibfgYg BAEVjMntm3Y</cp:keywords>
  <dc:language>de-AT</dc:language>
  <cp:lastModifiedBy/>
  <dcterms:modified xsi:type="dcterms:W3CDTF">2022-12-12T15:09:15Z</dcterms:modified>
  <cp:revision>2</cp:revision>
  <dc:subject/>
  <dc:title>flight mode off LTTA2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2022-09-08T00:00:00Z</vt:filetime>
  </property>
  <property fmtid="{D5CDD505-2E9C-101B-9397-08002B2CF9AE}" pid="3" name="Creator">
    <vt:lpwstr>Canva</vt:lpwstr>
  </property>
  <property fmtid="{D5CDD505-2E9C-101B-9397-08002B2CF9AE}" pid="4" name="LastSaved">
    <vt:filetime>2022-12-12T00:00:00Z</vt:filetime>
  </property>
  <property fmtid="{D5CDD505-2E9C-101B-9397-08002B2CF9AE}" pid="5" name="PresentationFormat">
    <vt:lpwstr>On-screen Show (4:3)</vt:lpwstr>
  </property>
</Properties>
</file>